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713"/>
  </p:normalViewPr>
  <p:slideViewPr>
    <p:cSldViewPr snapToGrid="0" snapToObjects="1">
      <p:cViewPr varScale="1">
        <p:scale>
          <a:sx n="90" d="100"/>
          <a:sy n="90" d="100"/>
        </p:scale>
        <p:origin x="232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FF1EB-E568-6A41-B3AA-FC48C04EF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AB25E4-86AE-EC48-B9F8-CA452C5A0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9F68D-AFF2-6448-943C-F239DCF29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75B8B-BE67-5547-A7F7-B123C29A9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02C1D-7CC5-EA4B-9517-174BEDD21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9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CD5D8-09BB-584B-A0B1-EE60A7A4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602D8-34CF-0249-A3E9-DC98B4AE5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AE445-E839-9A4C-AA04-B9ED7D6C5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CFBAE-A98C-FC47-9446-4DFE51260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34E45-803F-7D42-A624-642ED8F6D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6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F17FC-ED42-1349-9591-C9AA00A67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A85C9-07D3-E241-8DDF-96B6CE1F2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3E721-BEF2-AF43-8914-3D5F92ABC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35CF6-2D37-554F-92FD-FBAF9C13B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5F580-54D4-7D4C-96FC-E8B7EC079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3870D-AF9C-204C-9E3D-B59951E01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72EE4-B760-B94B-8855-3D8FBD0640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50D5C0-920A-FE4E-AA21-A44E1D019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2AF16-47F9-0243-B029-C48767A92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10DFA6-1630-3644-A2FB-7DFCCD53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D7504A-6398-3049-849C-740C6C1F1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0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64F0D-9424-614D-98BA-64860FA13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BFFFF-4B87-9147-8C6C-D445D90ED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E47E3-FBE4-F347-9553-9AE79272F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C4EF93-F868-774D-A9FF-44E59C8AF1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CD3439-23F1-4F4D-95D3-05FC96420A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5E72A9-B888-3148-89CE-054930CF0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EEF94D-E2EC-B64D-8744-BCE96B02E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665B90-39F5-7D4B-B647-628F4D103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68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CD437-B668-7C4F-B0FF-441FC174F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E859EF-2B66-C848-BE9E-30A776B35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F26DD-97C1-9140-A17E-085DC3D3D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CE47F2-F926-A146-932E-6B3783657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04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099952-474D-A848-BEEE-75C0F671D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520E46-E6D0-F34B-A9A5-3209993F1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7282F-B22F-7646-B9B1-DD670CD9C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1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02D6D-88E9-3341-AEE5-35B0A99DD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AB5A1-768F-2248-92F7-B1856DEF4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9A879-B7E4-A847-917B-545DC8AA0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26861-A3D6-5A4F-B512-5E48989C2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A8108-A616-104E-B4B1-D9A174FBD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E27A1-F031-F24C-B6E4-95C9E8711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30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115A6-CE39-9A42-80E9-75C689A9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EA06CA-D71A-6540-8A54-D87EA3E9E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4E14C-8A19-B442-ABE9-F8602C652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67FEE2-1D85-9745-900A-5BF25ABA0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9DD3BA-A456-104B-B8B7-931DAB19C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32F06-BFE8-F048-AB5E-D1F54DB4F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98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8CF2C-C4BF-1949-85A3-B9F12E000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1BFF1-7DB9-DF4B-87DF-DE5DCB167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451E8-9D0A-4149-842E-7AAC65726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E576A-48FF-7940-A2A1-9BCAFA36B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71E91-1BA6-4641-9D41-2E37E80BE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76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99AEAE-AA75-8748-AC2B-E40A568922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AAA13-CCCB-3443-B5B4-085544926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2528B-8892-8642-8B73-2F4BD5C77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5CDD0-249A-824B-A803-79D9785E8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766EF-9F86-5E49-A550-D8B6C17AE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8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CAB805-9E2E-F042-BD07-F6713DA3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9AFD6-7534-B840-A517-5DA7C404A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EDDE7-DAB1-0A4C-B20C-889D78FCFD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4BC22-2003-DF4E-A77E-D0EE9E0BA04B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0002D-ED36-604F-AC5E-AEBD272A61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937BE-ADA5-1D4A-B2A2-9F476A778A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8A196-3B8C-644F-99AF-0F7EEA9F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95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alpha val="20000"/>
              </a:schemeClr>
            </a:gs>
            <a:gs pos="100000">
              <a:schemeClr val="accent2">
                <a:alpha val="0"/>
              </a:schemeClr>
            </a:gs>
          </a:gsLst>
          <a:lin ang="10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2">
            <a:extLst>
              <a:ext uri="{FF2B5EF4-FFF2-40B4-BE49-F238E27FC236}">
                <a16:creationId xmlns:a16="http://schemas.microsoft.com/office/drawing/2014/main" id="{48F7B2D1-4B1C-3A4D-BEF7-B29D20690C8C}"/>
              </a:ext>
            </a:extLst>
          </p:cNvPr>
          <p:cNvGrpSpPr/>
          <p:nvPr/>
        </p:nvGrpSpPr>
        <p:grpSpPr>
          <a:xfrm>
            <a:off x="3442446" y="1911202"/>
            <a:ext cx="8640431" cy="4946797"/>
            <a:chOff x="2794000" y="1536713"/>
            <a:chExt cx="6602953" cy="3780307"/>
          </a:xfrm>
          <a:solidFill>
            <a:schemeClr val="accent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B8F321D-BF3F-4F46-B3E6-48BBF2A1BCE4}"/>
                </a:ext>
              </a:extLst>
            </p:cNvPr>
            <p:cNvSpPr/>
            <p:nvPr/>
          </p:nvSpPr>
          <p:spPr>
            <a:xfrm>
              <a:off x="2912814" y="1773356"/>
              <a:ext cx="5935835" cy="3516944"/>
            </a:xfrm>
            <a:custGeom>
              <a:avLst/>
              <a:gdLst>
                <a:gd name="connsiteX0" fmla="*/ 709064 w 5935835"/>
                <a:gd name="connsiteY0" fmla="*/ 3505914 h 3516944"/>
                <a:gd name="connsiteX1" fmla="*/ 6033 w 5935835"/>
                <a:gd name="connsiteY1" fmla="*/ 2370439 h 3516944"/>
                <a:gd name="connsiteX2" fmla="*/ 709064 w 5935835"/>
                <a:gd name="connsiteY2" fmla="*/ 1214044 h 3516944"/>
                <a:gd name="connsiteX3" fmla="*/ 1200463 w 5935835"/>
                <a:gd name="connsiteY3" fmla="*/ 24 h 3516944"/>
                <a:gd name="connsiteX4" fmla="*/ 2851082 w 5935835"/>
                <a:gd name="connsiteY4" fmla="*/ 316580 h 3516944"/>
                <a:gd name="connsiteX5" fmla="*/ 4773284 w 5935835"/>
                <a:gd name="connsiteY5" fmla="*/ 578079 h 3516944"/>
                <a:gd name="connsiteX6" fmla="*/ 5430925 w 5935835"/>
                <a:gd name="connsiteY6" fmla="*/ 1713269 h 3516944"/>
                <a:gd name="connsiteX7" fmla="*/ 5524846 w 5935835"/>
                <a:gd name="connsiteY7" fmla="*/ 2945451 h 3516944"/>
                <a:gd name="connsiteX8" fmla="*/ 5935836 w 5935835"/>
                <a:gd name="connsiteY8" fmla="*/ 3516945 h 351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35835" h="3516944">
                  <a:moveTo>
                    <a:pt x="709064" y="3505914"/>
                  </a:moveTo>
                  <a:cubicBezTo>
                    <a:pt x="709064" y="3505914"/>
                    <a:pt x="-76184" y="3121463"/>
                    <a:pt x="6033" y="2370439"/>
                  </a:cubicBezTo>
                  <a:cubicBezTo>
                    <a:pt x="88250" y="1619415"/>
                    <a:pt x="1036885" y="1982090"/>
                    <a:pt x="709064" y="1214044"/>
                  </a:cubicBezTo>
                  <a:cubicBezTo>
                    <a:pt x="381243" y="445998"/>
                    <a:pt x="273714" y="4874"/>
                    <a:pt x="1200463" y="24"/>
                  </a:cubicBezTo>
                  <a:cubicBezTo>
                    <a:pt x="1811095" y="-3209"/>
                    <a:pt x="2330946" y="319813"/>
                    <a:pt x="2851082" y="316580"/>
                  </a:cubicBezTo>
                  <a:cubicBezTo>
                    <a:pt x="3655743" y="311540"/>
                    <a:pt x="4472679" y="-84892"/>
                    <a:pt x="4773284" y="578079"/>
                  </a:cubicBezTo>
                  <a:cubicBezTo>
                    <a:pt x="5268870" y="1669432"/>
                    <a:pt x="5029070" y="1376839"/>
                    <a:pt x="5430925" y="1713269"/>
                  </a:cubicBezTo>
                  <a:cubicBezTo>
                    <a:pt x="5865418" y="2077085"/>
                    <a:pt x="5712784" y="2664173"/>
                    <a:pt x="5524846" y="2945451"/>
                  </a:cubicBezTo>
                  <a:cubicBezTo>
                    <a:pt x="5336908" y="3226729"/>
                    <a:pt x="5935836" y="3516945"/>
                    <a:pt x="5935836" y="3516945"/>
                  </a:cubicBezTo>
                  <a:close/>
                </a:path>
              </a:pathLst>
            </a:custGeom>
            <a:solidFill>
              <a:srgbClr val="6BE3E8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858A5B6-BCD1-3540-83E5-BA218C08CDD0}"/>
                </a:ext>
              </a:extLst>
            </p:cNvPr>
            <p:cNvSpPr/>
            <p:nvPr/>
          </p:nvSpPr>
          <p:spPr>
            <a:xfrm>
              <a:off x="3174771" y="1994063"/>
              <a:ext cx="5170182" cy="3298709"/>
            </a:xfrm>
            <a:custGeom>
              <a:avLst/>
              <a:gdLst>
                <a:gd name="connsiteX0" fmla="*/ 917286 w 5170182"/>
                <a:gd name="connsiteY0" fmla="*/ 3289200 h 3298709"/>
                <a:gd name="connsiteX1" fmla="*/ 3193 w 5170182"/>
                <a:gd name="connsiteY1" fmla="*/ 2446604 h 3298709"/>
                <a:gd name="connsiteX2" fmla="*/ 623627 w 5170182"/>
                <a:gd name="connsiteY2" fmla="*/ 1072642 h 3298709"/>
                <a:gd name="connsiteX3" fmla="*/ 1313050 w 5170182"/>
                <a:gd name="connsiteY3" fmla="*/ 21 h 3298709"/>
                <a:gd name="connsiteX4" fmla="*/ 2644318 w 5170182"/>
                <a:gd name="connsiteY4" fmla="*/ 296989 h 3298709"/>
                <a:gd name="connsiteX5" fmla="*/ 4195401 w 5170182"/>
                <a:gd name="connsiteY5" fmla="*/ 542227 h 3298709"/>
                <a:gd name="connsiteX6" fmla="*/ 5036888 w 5170182"/>
                <a:gd name="connsiteY6" fmla="*/ 1587652 h 3298709"/>
                <a:gd name="connsiteX7" fmla="*/ 4801561 w 5170182"/>
                <a:gd name="connsiteY7" fmla="*/ 2763065 h 3298709"/>
                <a:gd name="connsiteX8" fmla="*/ 5132808 w 5170182"/>
                <a:gd name="connsiteY8" fmla="*/ 3298709 h 329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0182" h="3298709">
                  <a:moveTo>
                    <a:pt x="917286" y="3289200"/>
                  </a:moveTo>
                  <a:cubicBezTo>
                    <a:pt x="917286" y="3289200"/>
                    <a:pt x="-62847" y="3151129"/>
                    <a:pt x="3193" y="2446604"/>
                  </a:cubicBezTo>
                  <a:cubicBezTo>
                    <a:pt x="69233" y="1742079"/>
                    <a:pt x="888168" y="1793142"/>
                    <a:pt x="623627" y="1072642"/>
                  </a:cubicBezTo>
                  <a:cubicBezTo>
                    <a:pt x="359086" y="352141"/>
                    <a:pt x="565961" y="4586"/>
                    <a:pt x="1313050" y="21"/>
                  </a:cubicBezTo>
                  <a:cubicBezTo>
                    <a:pt x="1805591" y="-2926"/>
                    <a:pt x="2224859" y="300032"/>
                    <a:pt x="2644318" y="296989"/>
                  </a:cubicBezTo>
                  <a:cubicBezTo>
                    <a:pt x="3293299" y="292329"/>
                    <a:pt x="3952176" y="-79569"/>
                    <a:pt x="4195401" y="542227"/>
                  </a:cubicBezTo>
                  <a:cubicBezTo>
                    <a:pt x="4595067" y="1565971"/>
                    <a:pt x="4712778" y="1272046"/>
                    <a:pt x="5036888" y="1587652"/>
                  </a:cubicBezTo>
                  <a:cubicBezTo>
                    <a:pt x="5387357" y="1928836"/>
                    <a:pt x="4953054" y="2498808"/>
                    <a:pt x="4801561" y="2763065"/>
                  </a:cubicBezTo>
                  <a:cubicBezTo>
                    <a:pt x="4650069" y="3027321"/>
                    <a:pt x="5132808" y="3298709"/>
                    <a:pt x="5132808" y="3298709"/>
                  </a:cubicBezTo>
                  <a:close/>
                </a:path>
              </a:pathLst>
            </a:custGeom>
            <a:solidFill>
              <a:srgbClr val="BBF1FF">
                <a:alpha val="47000"/>
              </a:srgbClr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aphic 2">
              <a:extLst>
                <a:ext uri="{FF2B5EF4-FFF2-40B4-BE49-F238E27FC236}">
                  <a16:creationId xmlns:a16="http://schemas.microsoft.com/office/drawing/2014/main" id="{48F7B2D1-4B1C-3A4D-BEF7-B29D20690C8C}"/>
                </a:ext>
              </a:extLst>
            </p:cNvPr>
            <p:cNvGrpSpPr/>
            <p:nvPr/>
          </p:nvGrpSpPr>
          <p:grpSpPr>
            <a:xfrm>
              <a:off x="4564000" y="1567064"/>
              <a:ext cx="2493956" cy="3712205"/>
              <a:chOff x="4564000" y="1567064"/>
              <a:chExt cx="2493956" cy="3712205"/>
            </a:xfrm>
            <a:solidFill>
              <a:schemeClr val="accent1"/>
            </a:solidFill>
          </p:grpSpPr>
          <p:grpSp>
            <p:nvGrpSpPr>
              <p:cNvPr id="8" name="Graphic 2">
                <a:extLst>
                  <a:ext uri="{FF2B5EF4-FFF2-40B4-BE49-F238E27FC236}">
                    <a16:creationId xmlns:a16="http://schemas.microsoft.com/office/drawing/2014/main" id="{48F7B2D1-4B1C-3A4D-BEF7-B29D20690C8C}"/>
                  </a:ext>
                </a:extLst>
              </p:cNvPr>
              <p:cNvGrpSpPr/>
              <p:nvPr/>
            </p:nvGrpSpPr>
            <p:grpSpPr>
              <a:xfrm>
                <a:off x="4564000" y="2680543"/>
                <a:ext cx="2493956" cy="2598726"/>
                <a:chOff x="4564000" y="2680543"/>
                <a:chExt cx="2493956" cy="2598726"/>
              </a:xfrm>
              <a:solidFill>
                <a:schemeClr val="accent1"/>
              </a:solidFill>
            </p:grpSpPr>
            <p:sp>
              <p:nvSpPr>
                <p:cNvPr id="9" name="Freeform 8">
                  <a:extLst>
                    <a:ext uri="{FF2B5EF4-FFF2-40B4-BE49-F238E27FC236}">
                      <a16:creationId xmlns:a16="http://schemas.microsoft.com/office/drawing/2014/main" id="{3624730C-43DF-8742-8006-47444AF462BD}"/>
                    </a:ext>
                  </a:extLst>
                </p:cNvPr>
                <p:cNvSpPr/>
                <p:nvPr/>
              </p:nvSpPr>
              <p:spPr>
                <a:xfrm>
                  <a:off x="4564000" y="2767265"/>
                  <a:ext cx="2493956" cy="2512004"/>
                </a:xfrm>
                <a:custGeom>
                  <a:avLst/>
                  <a:gdLst>
                    <a:gd name="connsiteX0" fmla="*/ 2493957 w 2493956"/>
                    <a:gd name="connsiteY0" fmla="*/ 2127364 h 2512004"/>
                    <a:gd name="connsiteX1" fmla="*/ 2459319 w 2493956"/>
                    <a:gd name="connsiteY1" fmla="*/ 2512004 h 2512004"/>
                    <a:gd name="connsiteX2" fmla="*/ 141448 w 2493956"/>
                    <a:gd name="connsiteY2" fmla="*/ 2512004 h 2512004"/>
                    <a:gd name="connsiteX3" fmla="*/ 138 w 2493956"/>
                    <a:gd name="connsiteY3" fmla="*/ 1924441 h 2512004"/>
                    <a:gd name="connsiteX4" fmla="*/ 187029 w 2493956"/>
                    <a:gd name="connsiteY4" fmla="*/ 495802 h 2512004"/>
                    <a:gd name="connsiteX5" fmla="*/ 794711 w 2493956"/>
                    <a:gd name="connsiteY5" fmla="*/ 20349 h 2512004"/>
                    <a:gd name="connsiteX6" fmla="*/ 796519 w 2493956"/>
                    <a:gd name="connsiteY6" fmla="*/ 25484 h 2512004"/>
                    <a:gd name="connsiteX7" fmla="*/ 833822 w 2493956"/>
                    <a:gd name="connsiteY7" fmla="*/ 131700 h 2512004"/>
                    <a:gd name="connsiteX8" fmla="*/ 861418 w 2493956"/>
                    <a:gd name="connsiteY8" fmla="*/ 210625 h 2512004"/>
                    <a:gd name="connsiteX9" fmla="*/ 862274 w 2493956"/>
                    <a:gd name="connsiteY9" fmla="*/ 213003 h 2512004"/>
                    <a:gd name="connsiteX10" fmla="*/ 877499 w 2493956"/>
                    <a:gd name="connsiteY10" fmla="*/ 256364 h 2512004"/>
                    <a:gd name="connsiteX11" fmla="*/ 987788 w 2493956"/>
                    <a:gd name="connsiteY11" fmla="*/ 570162 h 2512004"/>
                    <a:gd name="connsiteX12" fmla="*/ 1005488 w 2493956"/>
                    <a:gd name="connsiteY12" fmla="*/ 620846 h 2512004"/>
                    <a:gd name="connsiteX13" fmla="*/ 1005488 w 2493956"/>
                    <a:gd name="connsiteY13" fmla="*/ 620846 h 2512004"/>
                    <a:gd name="connsiteX14" fmla="*/ 1023092 w 2493956"/>
                    <a:gd name="connsiteY14" fmla="*/ 671148 h 2512004"/>
                    <a:gd name="connsiteX15" fmla="*/ 1234725 w 2493956"/>
                    <a:gd name="connsiteY15" fmla="*/ 1274593 h 2512004"/>
                    <a:gd name="connsiteX16" fmla="*/ 1395162 w 2493956"/>
                    <a:gd name="connsiteY16" fmla="*/ 671243 h 2512004"/>
                    <a:gd name="connsiteX17" fmla="*/ 1436841 w 2493956"/>
                    <a:gd name="connsiteY17" fmla="*/ 512728 h 2512004"/>
                    <a:gd name="connsiteX18" fmla="*/ 1469195 w 2493956"/>
                    <a:gd name="connsiteY18" fmla="*/ 390822 h 2512004"/>
                    <a:gd name="connsiteX19" fmla="*/ 1528193 w 2493956"/>
                    <a:gd name="connsiteY19" fmla="*/ 168310 h 2512004"/>
                    <a:gd name="connsiteX20" fmla="*/ 1553030 w 2493956"/>
                    <a:gd name="connsiteY20" fmla="*/ 74741 h 2512004"/>
                    <a:gd name="connsiteX21" fmla="*/ 1572918 w 2493956"/>
                    <a:gd name="connsiteY21" fmla="*/ 0 h 2512004"/>
                    <a:gd name="connsiteX22" fmla="*/ 1577676 w 2493956"/>
                    <a:gd name="connsiteY22" fmla="*/ 2567 h 2512004"/>
                    <a:gd name="connsiteX23" fmla="*/ 2371678 w 2493956"/>
                    <a:gd name="connsiteY23" fmla="*/ 609435 h 2512004"/>
                    <a:gd name="connsiteX24" fmla="*/ 2493957 w 2493956"/>
                    <a:gd name="connsiteY24" fmla="*/ 2127364 h 2512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493956" h="2512004">
                      <a:moveTo>
                        <a:pt x="2493957" y="2127364"/>
                      </a:moveTo>
                      <a:cubicBezTo>
                        <a:pt x="2493833" y="2256354"/>
                        <a:pt x="2482243" y="2385068"/>
                        <a:pt x="2459319" y="2512004"/>
                      </a:cubicBezTo>
                      <a:lnTo>
                        <a:pt x="141448" y="2512004"/>
                      </a:lnTo>
                      <a:cubicBezTo>
                        <a:pt x="64465" y="2289398"/>
                        <a:pt x="-3478" y="2053669"/>
                        <a:pt x="138" y="1924441"/>
                      </a:cubicBezTo>
                      <a:cubicBezTo>
                        <a:pt x="8226" y="1632132"/>
                        <a:pt x="-40495" y="771754"/>
                        <a:pt x="187029" y="495802"/>
                      </a:cubicBezTo>
                      <a:cubicBezTo>
                        <a:pt x="331956" y="319789"/>
                        <a:pt x="611341" y="132841"/>
                        <a:pt x="794711" y="20349"/>
                      </a:cubicBezTo>
                      <a:lnTo>
                        <a:pt x="796519" y="25484"/>
                      </a:lnTo>
                      <a:lnTo>
                        <a:pt x="833822" y="131700"/>
                      </a:lnTo>
                      <a:lnTo>
                        <a:pt x="861418" y="210625"/>
                      </a:lnTo>
                      <a:lnTo>
                        <a:pt x="862274" y="213003"/>
                      </a:lnTo>
                      <a:lnTo>
                        <a:pt x="877499" y="256364"/>
                      </a:lnTo>
                      <a:lnTo>
                        <a:pt x="987788" y="570162"/>
                      </a:lnTo>
                      <a:lnTo>
                        <a:pt x="1005488" y="620846"/>
                      </a:lnTo>
                      <a:lnTo>
                        <a:pt x="1005488" y="620846"/>
                      </a:lnTo>
                      <a:lnTo>
                        <a:pt x="1023092" y="671148"/>
                      </a:lnTo>
                      <a:lnTo>
                        <a:pt x="1234725" y="1274593"/>
                      </a:lnTo>
                      <a:lnTo>
                        <a:pt x="1395162" y="671243"/>
                      </a:lnTo>
                      <a:lnTo>
                        <a:pt x="1436841" y="512728"/>
                      </a:lnTo>
                      <a:lnTo>
                        <a:pt x="1469195" y="390822"/>
                      </a:lnTo>
                      <a:lnTo>
                        <a:pt x="1528193" y="168310"/>
                      </a:lnTo>
                      <a:lnTo>
                        <a:pt x="1553030" y="74741"/>
                      </a:lnTo>
                      <a:lnTo>
                        <a:pt x="1572918" y="0"/>
                      </a:lnTo>
                      <a:lnTo>
                        <a:pt x="1577676" y="2567"/>
                      </a:lnTo>
                      <a:cubicBezTo>
                        <a:pt x="1854397" y="153571"/>
                        <a:pt x="2343797" y="442075"/>
                        <a:pt x="2371678" y="609435"/>
                      </a:cubicBezTo>
                      <a:cubicBezTo>
                        <a:pt x="2412692" y="852961"/>
                        <a:pt x="2493957" y="1551020"/>
                        <a:pt x="2493957" y="21273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" name="Freeform 9">
                  <a:extLst>
                    <a:ext uri="{FF2B5EF4-FFF2-40B4-BE49-F238E27FC236}">
                      <a16:creationId xmlns:a16="http://schemas.microsoft.com/office/drawing/2014/main" id="{DD40C925-995E-D045-9834-E857760C578D}"/>
                    </a:ext>
                  </a:extLst>
                </p:cNvPr>
                <p:cNvSpPr/>
                <p:nvPr/>
              </p:nvSpPr>
              <p:spPr>
                <a:xfrm>
                  <a:off x="5358711" y="2680543"/>
                  <a:ext cx="783915" cy="1361695"/>
                </a:xfrm>
                <a:custGeom>
                  <a:avLst/>
                  <a:gdLst>
                    <a:gd name="connsiteX0" fmla="*/ 783916 w 783915"/>
                    <a:gd name="connsiteY0" fmla="*/ 86723 h 1361695"/>
                    <a:gd name="connsiteX1" fmla="*/ 440108 w 783915"/>
                    <a:gd name="connsiteY1" fmla="*/ 1361695 h 1361695"/>
                    <a:gd name="connsiteX2" fmla="*/ 1808 w 783915"/>
                    <a:gd name="connsiteY2" fmla="*/ 112207 h 1361695"/>
                    <a:gd name="connsiteX3" fmla="*/ 0 w 783915"/>
                    <a:gd name="connsiteY3" fmla="*/ 107072 h 1361695"/>
                    <a:gd name="connsiteX4" fmla="*/ 196407 w 783915"/>
                    <a:gd name="connsiteY4" fmla="*/ 5515 h 1361695"/>
                    <a:gd name="connsiteX5" fmla="*/ 204401 w 783915"/>
                    <a:gd name="connsiteY5" fmla="*/ 5515 h 1361695"/>
                    <a:gd name="connsiteX6" fmla="*/ 223432 w 783915"/>
                    <a:gd name="connsiteY6" fmla="*/ 21300 h 1361695"/>
                    <a:gd name="connsiteX7" fmla="*/ 380349 w 783915"/>
                    <a:gd name="connsiteY7" fmla="*/ 132841 h 1361695"/>
                    <a:gd name="connsiteX8" fmla="*/ 557439 w 783915"/>
                    <a:gd name="connsiteY8" fmla="*/ 21300 h 1361695"/>
                    <a:gd name="connsiteX9" fmla="*/ 583702 w 783915"/>
                    <a:gd name="connsiteY9" fmla="*/ 2282 h 1361695"/>
                    <a:gd name="connsiteX10" fmla="*/ 586843 w 783915"/>
                    <a:gd name="connsiteY10" fmla="*/ 0 h 1361695"/>
                    <a:gd name="connsiteX11" fmla="*/ 769642 w 783915"/>
                    <a:gd name="connsiteY11" fmla="*/ 78735 h 1361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83915" h="1361695">
                      <a:moveTo>
                        <a:pt x="783916" y="86723"/>
                      </a:moveTo>
                      <a:lnTo>
                        <a:pt x="440108" y="1361695"/>
                      </a:lnTo>
                      <a:lnTo>
                        <a:pt x="1808" y="112207"/>
                      </a:lnTo>
                      <a:lnTo>
                        <a:pt x="0" y="107072"/>
                      </a:lnTo>
                      <a:cubicBezTo>
                        <a:pt x="62910" y="68494"/>
                        <a:pt x="128559" y="34556"/>
                        <a:pt x="196407" y="5515"/>
                      </a:cubicBezTo>
                      <a:lnTo>
                        <a:pt x="204401" y="5515"/>
                      </a:lnTo>
                      <a:lnTo>
                        <a:pt x="223432" y="21300"/>
                      </a:lnTo>
                      <a:cubicBezTo>
                        <a:pt x="279005" y="66183"/>
                        <a:pt x="364172" y="132841"/>
                        <a:pt x="380349" y="132841"/>
                      </a:cubicBezTo>
                      <a:cubicBezTo>
                        <a:pt x="396526" y="132841"/>
                        <a:pt x="491494" y="67704"/>
                        <a:pt x="557439" y="21300"/>
                      </a:cubicBezTo>
                      <a:cubicBezTo>
                        <a:pt x="566955" y="14644"/>
                        <a:pt x="575804" y="8463"/>
                        <a:pt x="583702" y="2282"/>
                      </a:cubicBezTo>
                      <a:cubicBezTo>
                        <a:pt x="584797" y="1588"/>
                        <a:pt x="585843" y="818"/>
                        <a:pt x="586843" y="0"/>
                      </a:cubicBezTo>
                      <a:cubicBezTo>
                        <a:pt x="650171" y="20311"/>
                        <a:pt x="711386" y="46680"/>
                        <a:pt x="769642" y="78735"/>
                      </a:cubicBezTo>
                      <a:close/>
                    </a:path>
                  </a:pathLst>
                </a:custGeom>
                <a:solidFill>
                  <a:srgbClr val="CBECFE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" name="Freeform 10">
                  <a:extLst>
                    <a:ext uri="{FF2B5EF4-FFF2-40B4-BE49-F238E27FC236}">
                      <a16:creationId xmlns:a16="http://schemas.microsoft.com/office/drawing/2014/main" id="{6C75ACD3-83E5-FD4B-ABA1-5B8DAA940306}"/>
                    </a:ext>
                  </a:extLst>
                </p:cNvPr>
                <p:cNvSpPr/>
                <p:nvPr/>
              </p:nvSpPr>
              <p:spPr>
                <a:xfrm>
                  <a:off x="5358711" y="2686343"/>
                  <a:ext cx="340953" cy="294970"/>
                </a:xfrm>
                <a:custGeom>
                  <a:avLst/>
                  <a:gdLst>
                    <a:gd name="connsiteX0" fmla="*/ 340953 w 340953"/>
                    <a:gd name="connsiteY0" fmla="*/ 105550 h 294970"/>
                    <a:gd name="connsiteX1" fmla="*/ 209920 w 340953"/>
                    <a:gd name="connsiteY1" fmla="*/ 294971 h 294970"/>
                    <a:gd name="connsiteX2" fmla="*/ 1808 w 340953"/>
                    <a:gd name="connsiteY2" fmla="*/ 106691 h 294970"/>
                    <a:gd name="connsiteX3" fmla="*/ 0 w 340953"/>
                    <a:gd name="connsiteY3" fmla="*/ 101557 h 294970"/>
                    <a:gd name="connsiteX4" fmla="*/ 196407 w 340953"/>
                    <a:gd name="connsiteY4" fmla="*/ 0 h 294970"/>
                    <a:gd name="connsiteX5" fmla="*/ 204401 w 340953"/>
                    <a:gd name="connsiteY5" fmla="*/ 0 h 294970"/>
                    <a:gd name="connsiteX6" fmla="*/ 223432 w 340953"/>
                    <a:gd name="connsiteY6" fmla="*/ 15785 h 294970"/>
                    <a:gd name="connsiteX7" fmla="*/ 340953 w 340953"/>
                    <a:gd name="connsiteY7" fmla="*/ 105550 h 2949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0953" h="294970">
                      <a:moveTo>
                        <a:pt x="340953" y="105550"/>
                      </a:moveTo>
                      <a:cubicBezTo>
                        <a:pt x="259783" y="141780"/>
                        <a:pt x="209920" y="294971"/>
                        <a:pt x="209920" y="294971"/>
                      </a:cubicBezTo>
                      <a:cubicBezTo>
                        <a:pt x="175472" y="288124"/>
                        <a:pt x="41585" y="148817"/>
                        <a:pt x="1808" y="106691"/>
                      </a:cubicBezTo>
                      <a:lnTo>
                        <a:pt x="0" y="101557"/>
                      </a:lnTo>
                      <a:cubicBezTo>
                        <a:pt x="62910" y="62978"/>
                        <a:pt x="128559" y="29041"/>
                        <a:pt x="196407" y="0"/>
                      </a:cubicBezTo>
                      <a:lnTo>
                        <a:pt x="204401" y="0"/>
                      </a:lnTo>
                      <a:lnTo>
                        <a:pt x="223432" y="15785"/>
                      </a:lnTo>
                      <a:cubicBezTo>
                        <a:pt x="259212" y="44217"/>
                        <a:pt x="306981" y="81873"/>
                        <a:pt x="340953" y="1055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C4D47A74-3929-A24E-8E69-3CA2B690DC72}"/>
                    </a:ext>
                  </a:extLst>
                </p:cNvPr>
                <p:cNvSpPr/>
                <p:nvPr/>
              </p:nvSpPr>
              <p:spPr>
                <a:xfrm>
                  <a:off x="5776648" y="2681208"/>
                  <a:ext cx="351896" cy="291357"/>
                </a:xfrm>
                <a:custGeom>
                  <a:avLst/>
                  <a:gdLst>
                    <a:gd name="connsiteX0" fmla="*/ 351896 w 351896"/>
                    <a:gd name="connsiteY0" fmla="*/ 78450 h 291357"/>
                    <a:gd name="connsiteX1" fmla="*/ 125038 w 351896"/>
                    <a:gd name="connsiteY1" fmla="*/ 291357 h 291357"/>
                    <a:gd name="connsiteX2" fmla="*/ 0 w 351896"/>
                    <a:gd name="connsiteY2" fmla="*/ 113538 h 291357"/>
                    <a:gd name="connsiteX3" fmla="*/ 165956 w 351896"/>
                    <a:gd name="connsiteY3" fmla="*/ 0 h 291357"/>
                    <a:gd name="connsiteX4" fmla="*/ 351896 w 351896"/>
                    <a:gd name="connsiteY4" fmla="*/ 78450 h 291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1896" h="291357">
                      <a:moveTo>
                        <a:pt x="351896" y="78450"/>
                      </a:moveTo>
                      <a:cubicBezTo>
                        <a:pt x="303270" y="134458"/>
                        <a:pt x="162911" y="291357"/>
                        <a:pt x="125038" y="291357"/>
                      </a:cubicBezTo>
                      <a:cubicBezTo>
                        <a:pt x="125038" y="291357"/>
                        <a:pt x="76793" y="154142"/>
                        <a:pt x="0" y="113538"/>
                      </a:cubicBezTo>
                      <a:cubicBezTo>
                        <a:pt x="38063" y="90906"/>
                        <a:pt x="165956" y="0"/>
                        <a:pt x="165956" y="0"/>
                      </a:cubicBezTo>
                      <a:cubicBezTo>
                        <a:pt x="230474" y="19684"/>
                        <a:pt x="292784" y="45967"/>
                        <a:pt x="351896" y="78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403DEF56-ACC3-844F-B887-5F39D0B3E1C5}"/>
                    </a:ext>
                  </a:extLst>
                </p:cNvPr>
                <p:cNvSpPr/>
                <p:nvPr/>
              </p:nvSpPr>
              <p:spPr>
                <a:xfrm>
                  <a:off x="5568631" y="2783525"/>
                  <a:ext cx="390435" cy="1258807"/>
                </a:xfrm>
                <a:custGeom>
                  <a:avLst/>
                  <a:gdLst>
                    <a:gd name="connsiteX0" fmla="*/ 390435 w 390435"/>
                    <a:gd name="connsiteY0" fmla="*/ 654983 h 1258807"/>
                    <a:gd name="connsiteX1" fmla="*/ 230188 w 390435"/>
                    <a:gd name="connsiteY1" fmla="*/ 1258808 h 1258807"/>
                    <a:gd name="connsiteX2" fmla="*/ 18556 w 390435"/>
                    <a:gd name="connsiteY2" fmla="*/ 654983 h 1258807"/>
                    <a:gd name="connsiteX3" fmla="*/ 127037 w 390435"/>
                    <a:gd name="connsiteY3" fmla="*/ 260833 h 1258807"/>
                    <a:gd name="connsiteX4" fmla="*/ 0 w 390435"/>
                    <a:gd name="connsiteY4" fmla="*/ 197123 h 1258807"/>
                    <a:gd name="connsiteX5" fmla="*/ 131033 w 390435"/>
                    <a:gd name="connsiteY5" fmla="*/ 7702 h 1258807"/>
                    <a:gd name="connsiteX6" fmla="*/ 165386 w 390435"/>
                    <a:gd name="connsiteY6" fmla="*/ 0 h 1258807"/>
                    <a:gd name="connsiteX7" fmla="*/ 208017 w 390435"/>
                    <a:gd name="connsiteY7" fmla="*/ 11221 h 1258807"/>
                    <a:gd name="connsiteX8" fmla="*/ 333055 w 390435"/>
                    <a:gd name="connsiteY8" fmla="*/ 189040 h 1258807"/>
                    <a:gd name="connsiteX9" fmla="*/ 216771 w 390435"/>
                    <a:gd name="connsiteY9" fmla="*/ 252085 h 1258807"/>
                    <a:gd name="connsiteX10" fmla="*/ 390435 w 390435"/>
                    <a:gd name="connsiteY10" fmla="*/ 654983 h 1258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0435" h="1258807">
                      <a:moveTo>
                        <a:pt x="390435" y="654983"/>
                      </a:moveTo>
                      <a:lnTo>
                        <a:pt x="230188" y="1258808"/>
                      </a:lnTo>
                      <a:lnTo>
                        <a:pt x="18556" y="654983"/>
                      </a:lnTo>
                      <a:cubicBezTo>
                        <a:pt x="43393" y="504360"/>
                        <a:pt x="92589" y="354687"/>
                        <a:pt x="127037" y="260833"/>
                      </a:cubicBezTo>
                      <a:lnTo>
                        <a:pt x="0" y="197123"/>
                      </a:lnTo>
                      <a:cubicBezTo>
                        <a:pt x="0" y="197123"/>
                        <a:pt x="49863" y="43932"/>
                        <a:pt x="131033" y="7702"/>
                      </a:cubicBezTo>
                      <a:cubicBezTo>
                        <a:pt x="141796" y="2701"/>
                        <a:pt x="153510" y="67"/>
                        <a:pt x="165386" y="0"/>
                      </a:cubicBezTo>
                      <a:cubicBezTo>
                        <a:pt x="180297" y="190"/>
                        <a:pt x="194942" y="4051"/>
                        <a:pt x="208017" y="11221"/>
                      </a:cubicBezTo>
                      <a:cubicBezTo>
                        <a:pt x="284810" y="51824"/>
                        <a:pt x="333055" y="189040"/>
                        <a:pt x="333055" y="189040"/>
                      </a:cubicBezTo>
                      <a:lnTo>
                        <a:pt x="216771" y="252085"/>
                      </a:lnTo>
                      <a:cubicBezTo>
                        <a:pt x="269013" y="347365"/>
                        <a:pt x="348185" y="504550"/>
                        <a:pt x="390435" y="654983"/>
                      </a:cubicBezTo>
                      <a:close/>
                    </a:path>
                  </a:pathLst>
                </a:custGeom>
                <a:solidFill>
                  <a:srgbClr val="6BE3E8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291D729E-8648-5542-A77C-270BC3A638B4}"/>
                    </a:ext>
                  </a:extLst>
                </p:cNvPr>
                <p:cNvSpPr/>
                <p:nvPr/>
              </p:nvSpPr>
              <p:spPr>
                <a:xfrm>
                  <a:off x="6060981" y="3662922"/>
                  <a:ext cx="467037" cy="77783"/>
                </a:xfrm>
                <a:custGeom>
                  <a:avLst/>
                  <a:gdLst>
                    <a:gd name="connsiteX0" fmla="*/ 0 w 467037"/>
                    <a:gd name="connsiteY0" fmla="*/ 0 h 77783"/>
                    <a:gd name="connsiteX1" fmla="*/ 467038 w 467037"/>
                    <a:gd name="connsiteY1" fmla="*/ 0 h 77783"/>
                    <a:gd name="connsiteX2" fmla="*/ 467038 w 467037"/>
                    <a:gd name="connsiteY2" fmla="*/ 77784 h 77783"/>
                    <a:gd name="connsiteX3" fmla="*/ 0 w 467037"/>
                    <a:gd name="connsiteY3" fmla="*/ 77784 h 77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7037" h="77783">
                      <a:moveTo>
                        <a:pt x="0" y="0"/>
                      </a:moveTo>
                      <a:lnTo>
                        <a:pt x="467038" y="0"/>
                      </a:lnTo>
                      <a:lnTo>
                        <a:pt x="467038" y="77784"/>
                      </a:lnTo>
                      <a:lnTo>
                        <a:pt x="0" y="77784"/>
                      </a:lnTo>
                      <a:close/>
                    </a:path>
                  </a:pathLst>
                </a:custGeom>
                <a:solidFill>
                  <a:srgbClr val="CBECFE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" name="Graphic 2">
                <a:extLst>
                  <a:ext uri="{FF2B5EF4-FFF2-40B4-BE49-F238E27FC236}">
                    <a16:creationId xmlns:a16="http://schemas.microsoft.com/office/drawing/2014/main" id="{48F7B2D1-4B1C-3A4D-BEF7-B29D20690C8C}"/>
                  </a:ext>
                </a:extLst>
              </p:cNvPr>
              <p:cNvGrpSpPr/>
              <p:nvPr/>
            </p:nvGrpSpPr>
            <p:grpSpPr>
              <a:xfrm>
                <a:off x="5142140" y="2623203"/>
                <a:ext cx="1063277" cy="1085417"/>
                <a:chOff x="5142140" y="2623203"/>
                <a:chExt cx="1063277" cy="1085417"/>
              </a:xfrm>
              <a:solidFill>
                <a:srgbClr val="161048"/>
              </a:solidFill>
            </p:grpSpPr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B8548691-E6A2-B249-BB9D-0817E6DC43D7}"/>
                    </a:ext>
                  </a:extLst>
                </p:cNvPr>
                <p:cNvSpPr/>
                <p:nvPr/>
              </p:nvSpPr>
              <p:spPr>
                <a:xfrm>
                  <a:off x="5942604" y="2623203"/>
                  <a:ext cx="262813" cy="728317"/>
                </a:xfrm>
                <a:custGeom>
                  <a:avLst/>
                  <a:gdLst>
                    <a:gd name="connsiteX0" fmla="*/ 260829 w 262813"/>
                    <a:gd name="connsiteY0" fmla="*/ 636631 h 728317"/>
                    <a:gd name="connsiteX1" fmla="*/ 138456 w 262813"/>
                    <a:gd name="connsiteY1" fmla="*/ 726776 h 728317"/>
                    <a:gd name="connsiteX2" fmla="*/ 54335 w 262813"/>
                    <a:gd name="connsiteY2" fmla="*/ 600306 h 728317"/>
                    <a:gd name="connsiteX3" fmla="*/ 160152 w 262813"/>
                    <a:gd name="connsiteY3" fmla="*/ 508639 h 728317"/>
                    <a:gd name="connsiteX4" fmla="*/ 0 w 262813"/>
                    <a:gd name="connsiteY4" fmla="*/ 58386 h 728317"/>
                    <a:gd name="connsiteX5" fmla="*/ 0 w 262813"/>
                    <a:gd name="connsiteY5" fmla="*/ 0 h 728317"/>
                    <a:gd name="connsiteX6" fmla="*/ 201165 w 262813"/>
                    <a:gd name="connsiteY6" fmla="*/ 517768 h 728317"/>
                    <a:gd name="connsiteX7" fmla="*/ 260829 w 262813"/>
                    <a:gd name="connsiteY7" fmla="*/ 636631 h 728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62813" h="728317">
                      <a:moveTo>
                        <a:pt x="260829" y="636631"/>
                      </a:moveTo>
                      <a:cubicBezTo>
                        <a:pt x="250267" y="696442"/>
                        <a:pt x="195456" y="736856"/>
                        <a:pt x="138456" y="726776"/>
                      </a:cubicBezTo>
                      <a:cubicBezTo>
                        <a:pt x="80333" y="714985"/>
                        <a:pt x="42716" y="658425"/>
                        <a:pt x="54335" y="600306"/>
                      </a:cubicBezTo>
                      <a:cubicBezTo>
                        <a:pt x="62576" y="548082"/>
                        <a:pt x="107253" y="509381"/>
                        <a:pt x="160152" y="508639"/>
                      </a:cubicBezTo>
                      <a:cubicBezTo>
                        <a:pt x="185940" y="167264"/>
                        <a:pt x="0" y="58386"/>
                        <a:pt x="0" y="58386"/>
                      </a:cubicBezTo>
                      <a:lnTo>
                        <a:pt x="0" y="0"/>
                      </a:lnTo>
                      <a:cubicBezTo>
                        <a:pt x="169002" y="110971"/>
                        <a:pt x="220863" y="273860"/>
                        <a:pt x="201165" y="517768"/>
                      </a:cubicBezTo>
                      <a:cubicBezTo>
                        <a:pt x="245718" y="539287"/>
                        <a:pt x="270202" y="588077"/>
                        <a:pt x="260829" y="636631"/>
                      </a:cubicBezTo>
                      <a:close/>
                    </a:path>
                  </a:pathLst>
                </a:custGeom>
                <a:solidFill>
                  <a:srgbClr val="161048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E1D4FB25-C03B-6F45-8BEA-7B912DA67186}"/>
                    </a:ext>
                  </a:extLst>
                </p:cNvPr>
                <p:cNvSpPr/>
                <p:nvPr/>
              </p:nvSpPr>
              <p:spPr>
                <a:xfrm>
                  <a:off x="5142140" y="2623774"/>
                  <a:ext cx="502791" cy="1084846"/>
                </a:xfrm>
                <a:custGeom>
                  <a:avLst/>
                  <a:gdLst>
                    <a:gd name="connsiteX0" fmla="*/ 484823 w 502791"/>
                    <a:gd name="connsiteY0" fmla="*/ 474121 h 1084846"/>
                    <a:gd name="connsiteX1" fmla="*/ 329239 w 502791"/>
                    <a:gd name="connsiteY1" fmla="*/ 360583 h 1084846"/>
                    <a:gd name="connsiteX2" fmla="*/ 326765 w 502791"/>
                    <a:gd name="connsiteY2" fmla="*/ 360583 h 1084846"/>
                    <a:gd name="connsiteX3" fmla="*/ 284134 w 502791"/>
                    <a:gd name="connsiteY3" fmla="*/ 356875 h 1084846"/>
                    <a:gd name="connsiteX4" fmla="*/ 282897 w 502791"/>
                    <a:gd name="connsiteY4" fmla="*/ 356875 h 1084846"/>
                    <a:gd name="connsiteX5" fmla="*/ 282897 w 502791"/>
                    <a:gd name="connsiteY5" fmla="*/ 354592 h 1084846"/>
                    <a:gd name="connsiteX6" fmla="*/ 306877 w 502791"/>
                    <a:gd name="connsiteY6" fmla="*/ 260072 h 1084846"/>
                    <a:gd name="connsiteX7" fmla="*/ 414977 w 502791"/>
                    <a:gd name="connsiteY7" fmla="*/ 62760 h 1084846"/>
                    <a:gd name="connsiteX8" fmla="*/ 414977 w 502791"/>
                    <a:gd name="connsiteY8" fmla="*/ 0 h 1084846"/>
                    <a:gd name="connsiteX9" fmla="*/ 331427 w 502791"/>
                    <a:gd name="connsiteY9" fmla="*/ 100511 h 1084846"/>
                    <a:gd name="connsiteX10" fmla="*/ 270907 w 502791"/>
                    <a:gd name="connsiteY10" fmla="*/ 224128 h 1084846"/>
                    <a:gd name="connsiteX11" fmla="*/ 255301 w 502791"/>
                    <a:gd name="connsiteY11" fmla="*/ 275572 h 1084846"/>
                    <a:gd name="connsiteX12" fmla="*/ 240741 w 502791"/>
                    <a:gd name="connsiteY12" fmla="*/ 353071 h 1084846"/>
                    <a:gd name="connsiteX13" fmla="*/ 208197 w 502791"/>
                    <a:gd name="connsiteY13" fmla="*/ 350218 h 1084846"/>
                    <a:gd name="connsiteX14" fmla="*/ 205628 w 502791"/>
                    <a:gd name="connsiteY14" fmla="*/ 350218 h 1084846"/>
                    <a:gd name="connsiteX15" fmla="*/ 32725 w 502791"/>
                    <a:gd name="connsiteY15" fmla="*/ 435039 h 1084846"/>
                    <a:gd name="connsiteX16" fmla="*/ 188119 w 502791"/>
                    <a:gd name="connsiteY16" fmla="*/ 973251 h 1084846"/>
                    <a:gd name="connsiteX17" fmla="*/ 142062 w 502791"/>
                    <a:gd name="connsiteY17" fmla="*/ 1012999 h 1084846"/>
                    <a:gd name="connsiteX18" fmla="*/ 45952 w 502791"/>
                    <a:gd name="connsiteY18" fmla="*/ 997689 h 1084846"/>
                    <a:gd name="connsiteX19" fmla="*/ 16500 w 502791"/>
                    <a:gd name="connsiteY19" fmla="*/ 1001845 h 1084846"/>
                    <a:gd name="connsiteX20" fmla="*/ 20659 w 502791"/>
                    <a:gd name="connsiteY20" fmla="*/ 1031265 h 1084846"/>
                    <a:gd name="connsiteX21" fmla="*/ 22162 w 502791"/>
                    <a:gd name="connsiteY21" fmla="*/ 1032302 h 1084846"/>
                    <a:gd name="connsiteX22" fmla="*/ 169087 w 502791"/>
                    <a:gd name="connsiteY22" fmla="*/ 1045139 h 1084846"/>
                    <a:gd name="connsiteX23" fmla="*/ 213716 w 502791"/>
                    <a:gd name="connsiteY23" fmla="*/ 1006532 h 1084846"/>
                    <a:gd name="connsiteX24" fmla="*/ 251114 w 502791"/>
                    <a:gd name="connsiteY24" fmla="*/ 1052366 h 1084846"/>
                    <a:gd name="connsiteX25" fmla="*/ 321245 w 502791"/>
                    <a:gd name="connsiteY25" fmla="*/ 1084412 h 1084846"/>
                    <a:gd name="connsiteX26" fmla="*/ 408601 w 502791"/>
                    <a:gd name="connsiteY26" fmla="*/ 1074237 h 1084846"/>
                    <a:gd name="connsiteX27" fmla="*/ 422447 w 502791"/>
                    <a:gd name="connsiteY27" fmla="*/ 1048039 h 1084846"/>
                    <a:gd name="connsiteX28" fmla="*/ 396230 w 502791"/>
                    <a:gd name="connsiteY28" fmla="*/ 1034204 h 1084846"/>
                    <a:gd name="connsiteX29" fmla="*/ 283277 w 502791"/>
                    <a:gd name="connsiteY29" fmla="*/ 1025456 h 1084846"/>
                    <a:gd name="connsiteX30" fmla="*/ 245214 w 502791"/>
                    <a:gd name="connsiteY30" fmla="*/ 977910 h 1084846"/>
                    <a:gd name="connsiteX31" fmla="*/ 427347 w 502791"/>
                    <a:gd name="connsiteY31" fmla="*/ 765003 h 1084846"/>
                    <a:gd name="connsiteX32" fmla="*/ 427347 w 502791"/>
                    <a:gd name="connsiteY32" fmla="*/ 765003 h 1084846"/>
                    <a:gd name="connsiteX33" fmla="*/ 474927 w 502791"/>
                    <a:gd name="connsiteY33" fmla="*/ 675142 h 1084846"/>
                    <a:gd name="connsiteX34" fmla="*/ 501000 w 502791"/>
                    <a:gd name="connsiteY34" fmla="*/ 580052 h 1084846"/>
                    <a:gd name="connsiteX35" fmla="*/ 484823 w 502791"/>
                    <a:gd name="connsiteY35" fmla="*/ 474121 h 1084846"/>
                    <a:gd name="connsiteX36" fmla="*/ 409648 w 502791"/>
                    <a:gd name="connsiteY36" fmla="*/ 714129 h 1084846"/>
                    <a:gd name="connsiteX37" fmla="*/ 219331 w 502791"/>
                    <a:gd name="connsiteY37" fmla="*/ 944343 h 1084846"/>
                    <a:gd name="connsiteX38" fmla="*/ 64984 w 502791"/>
                    <a:gd name="connsiteY38" fmla="*/ 461569 h 1084846"/>
                    <a:gd name="connsiteX39" fmla="*/ 206199 w 502791"/>
                    <a:gd name="connsiteY39" fmla="*/ 391773 h 1084846"/>
                    <a:gd name="connsiteX40" fmla="*/ 252161 w 502791"/>
                    <a:gd name="connsiteY40" fmla="*/ 395767 h 1084846"/>
                    <a:gd name="connsiteX41" fmla="*/ 263104 w 502791"/>
                    <a:gd name="connsiteY41" fmla="*/ 396717 h 1084846"/>
                    <a:gd name="connsiteX42" fmla="*/ 299074 w 502791"/>
                    <a:gd name="connsiteY42" fmla="*/ 399855 h 1084846"/>
                    <a:gd name="connsiteX43" fmla="*/ 321341 w 502791"/>
                    <a:gd name="connsiteY43" fmla="*/ 401852 h 1084846"/>
                    <a:gd name="connsiteX44" fmla="*/ 448187 w 502791"/>
                    <a:gd name="connsiteY44" fmla="*/ 495041 h 1084846"/>
                    <a:gd name="connsiteX45" fmla="*/ 409648 w 502791"/>
                    <a:gd name="connsiteY45" fmla="*/ 714129 h 1084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502791" h="1084846">
                      <a:moveTo>
                        <a:pt x="484823" y="474121"/>
                      </a:moveTo>
                      <a:cubicBezTo>
                        <a:pt x="432391" y="383500"/>
                        <a:pt x="333426" y="361439"/>
                        <a:pt x="329239" y="360583"/>
                      </a:cubicBezTo>
                      <a:lnTo>
                        <a:pt x="326765" y="360583"/>
                      </a:lnTo>
                      <a:lnTo>
                        <a:pt x="284134" y="356875"/>
                      </a:lnTo>
                      <a:lnTo>
                        <a:pt x="282897" y="356875"/>
                      </a:lnTo>
                      <a:cubicBezTo>
                        <a:pt x="282897" y="356114"/>
                        <a:pt x="282897" y="355353"/>
                        <a:pt x="282897" y="354592"/>
                      </a:cubicBezTo>
                      <a:cubicBezTo>
                        <a:pt x="288520" y="322528"/>
                        <a:pt x="296533" y="290939"/>
                        <a:pt x="306877" y="260072"/>
                      </a:cubicBezTo>
                      <a:cubicBezTo>
                        <a:pt x="348842" y="134458"/>
                        <a:pt x="414977" y="62760"/>
                        <a:pt x="414977" y="62760"/>
                      </a:cubicBezTo>
                      <a:lnTo>
                        <a:pt x="414977" y="0"/>
                      </a:lnTo>
                      <a:cubicBezTo>
                        <a:pt x="383203" y="30049"/>
                        <a:pt x="355160" y="63787"/>
                        <a:pt x="331427" y="100511"/>
                      </a:cubicBezTo>
                      <a:cubicBezTo>
                        <a:pt x="306467" y="139193"/>
                        <a:pt x="286151" y="180691"/>
                        <a:pt x="270907" y="224128"/>
                      </a:cubicBezTo>
                      <a:cubicBezTo>
                        <a:pt x="265007" y="240864"/>
                        <a:pt x="259802" y="258009"/>
                        <a:pt x="255301" y="275572"/>
                      </a:cubicBezTo>
                      <a:cubicBezTo>
                        <a:pt x="248763" y="301056"/>
                        <a:pt x="243901" y="326950"/>
                        <a:pt x="240741" y="353071"/>
                      </a:cubicBezTo>
                      <a:lnTo>
                        <a:pt x="208197" y="350218"/>
                      </a:lnTo>
                      <a:cubicBezTo>
                        <a:pt x="207341" y="350123"/>
                        <a:pt x="206484" y="350123"/>
                        <a:pt x="205628" y="350218"/>
                      </a:cubicBezTo>
                      <a:cubicBezTo>
                        <a:pt x="201441" y="350218"/>
                        <a:pt x="100097" y="354783"/>
                        <a:pt x="32725" y="435039"/>
                      </a:cubicBezTo>
                      <a:cubicBezTo>
                        <a:pt x="-18566" y="496087"/>
                        <a:pt x="-36741" y="674762"/>
                        <a:pt x="188119" y="973251"/>
                      </a:cubicBezTo>
                      <a:cubicBezTo>
                        <a:pt x="173464" y="986278"/>
                        <a:pt x="158144" y="999591"/>
                        <a:pt x="142062" y="1012999"/>
                      </a:cubicBezTo>
                      <a:cubicBezTo>
                        <a:pt x="109994" y="1039909"/>
                        <a:pt x="46904" y="998069"/>
                        <a:pt x="45952" y="997689"/>
                      </a:cubicBezTo>
                      <a:cubicBezTo>
                        <a:pt x="36674" y="990709"/>
                        <a:pt x="23485" y="992564"/>
                        <a:pt x="16500" y="1001845"/>
                      </a:cubicBezTo>
                      <a:cubicBezTo>
                        <a:pt x="9516" y="1011116"/>
                        <a:pt x="11381" y="1024286"/>
                        <a:pt x="20659" y="1031265"/>
                      </a:cubicBezTo>
                      <a:cubicBezTo>
                        <a:pt x="21144" y="1031636"/>
                        <a:pt x="21648" y="1031979"/>
                        <a:pt x="22162" y="1032302"/>
                      </a:cubicBezTo>
                      <a:cubicBezTo>
                        <a:pt x="25873" y="1034774"/>
                        <a:pt x="112087" y="1092970"/>
                        <a:pt x="169087" y="1045139"/>
                      </a:cubicBezTo>
                      <a:cubicBezTo>
                        <a:pt x="184598" y="1032112"/>
                        <a:pt x="199538" y="1019275"/>
                        <a:pt x="213716" y="1006532"/>
                      </a:cubicBezTo>
                      <a:cubicBezTo>
                        <a:pt x="225640" y="1021433"/>
                        <a:pt x="238105" y="1036705"/>
                        <a:pt x="251114" y="1052366"/>
                      </a:cubicBezTo>
                      <a:cubicBezTo>
                        <a:pt x="269241" y="1072012"/>
                        <a:pt x="294515" y="1083556"/>
                        <a:pt x="321245" y="1084412"/>
                      </a:cubicBezTo>
                      <a:cubicBezTo>
                        <a:pt x="350735" y="1086142"/>
                        <a:pt x="380301" y="1082700"/>
                        <a:pt x="408601" y="1074237"/>
                      </a:cubicBezTo>
                      <a:cubicBezTo>
                        <a:pt x="419668" y="1070823"/>
                        <a:pt x="425863" y="1059098"/>
                        <a:pt x="422447" y="1048039"/>
                      </a:cubicBezTo>
                      <a:cubicBezTo>
                        <a:pt x="419030" y="1036980"/>
                        <a:pt x="407297" y="1030790"/>
                        <a:pt x="396230" y="1034204"/>
                      </a:cubicBezTo>
                      <a:cubicBezTo>
                        <a:pt x="374439" y="1040860"/>
                        <a:pt x="307067" y="1053697"/>
                        <a:pt x="283277" y="1025456"/>
                      </a:cubicBezTo>
                      <a:cubicBezTo>
                        <a:pt x="269765" y="1009385"/>
                        <a:pt x="257013" y="993600"/>
                        <a:pt x="245214" y="977910"/>
                      </a:cubicBezTo>
                      <a:cubicBezTo>
                        <a:pt x="328763" y="899651"/>
                        <a:pt x="387381" y="828238"/>
                        <a:pt x="427347" y="765003"/>
                      </a:cubicBezTo>
                      <a:lnTo>
                        <a:pt x="427347" y="765003"/>
                      </a:lnTo>
                      <a:cubicBezTo>
                        <a:pt x="445741" y="736457"/>
                        <a:pt x="461661" y="706398"/>
                        <a:pt x="474927" y="675142"/>
                      </a:cubicBezTo>
                      <a:cubicBezTo>
                        <a:pt x="487887" y="644770"/>
                        <a:pt x="496661" y="612782"/>
                        <a:pt x="501000" y="580052"/>
                      </a:cubicBezTo>
                      <a:cubicBezTo>
                        <a:pt x="506614" y="533457"/>
                        <a:pt x="498431" y="497703"/>
                        <a:pt x="484823" y="474121"/>
                      </a:cubicBezTo>
                      <a:close/>
                      <a:moveTo>
                        <a:pt x="409648" y="714129"/>
                      </a:moveTo>
                      <a:cubicBezTo>
                        <a:pt x="372726" y="779456"/>
                        <a:pt x="312776" y="856765"/>
                        <a:pt x="219331" y="944343"/>
                      </a:cubicBezTo>
                      <a:cubicBezTo>
                        <a:pt x="27301" y="687599"/>
                        <a:pt x="18451" y="516912"/>
                        <a:pt x="64984" y="461569"/>
                      </a:cubicBezTo>
                      <a:cubicBezTo>
                        <a:pt x="116655" y="399951"/>
                        <a:pt x="196112" y="392438"/>
                        <a:pt x="206199" y="391773"/>
                      </a:cubicBezTo>
                      <a:lnTo>
                        <a:pt x="252161" y="395767"/>
                      </a:lnTo>
                      <a:lnTo>
                        <a:pt x="263104" y="396717"/>
                      </a:lnTo>
                      <a:lnTo>
                        <a:pt x="299074" y="399855"/>
                      </a:lnTo>
                      <a:lnTo>
                        <a:pt x="321341" y="401852"/>
                      </a:lnTo>
                      <a:cubicBezTo>
                        <a:pt x="330857" y="404230"/>
                        <a:pt x="407744" y="424959"/>
                        <a:pt x="448187" y="495041"/>
                      </a:cubicBezTo>
                      <a:cubicBezTo>
                        <a:pt x="468551" y="529464"/>
                        <a:pt x="471025" y="605536"/>
                        <a:pt x="409648" y="714129"/>
                      </a:cubicBezTo>
                      <a:close/>
                    </a:path>
                  </a:pathLst>
                </a:custGeom>
                <a:solidFill>
                  <a:srgbClr val="161048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" name="Graphic 2">
                <a:extLst>
                  <a:ext uri="{FF2B5EF4-FFF2-40B4-BE49-F238E27FC236}">
                    <a16:creationId xmlns:a16="http://schemas.microsoft.com/office/drawing/2014/main" id="{48F7B2D1-4B1C-3A4D-BEF7-B29D20690C8C}"/>
                  </a:ext>
                </a:extLst>
              </p:cNvPr>
              <p:cNvGrpSpPr/>
              <p:nvPr/>
            </p:nvGrpSpPr>
            <p:grpSpPr>
              <a:xfrm>
                <a:off x="5360242" y="1567064"/>
                <a:ext cx="775137" cy="1228062"/>
                <a:chOff x="5360242" y="1567064"/>
                <a:chExt cx="775137" cy="1228062"/>
              </a:xfrm>
              <a:solidFill>
                <a:schemeClr val="accent1"/>
              </a:solidFill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55F88FD7-6813-F242-AACC-EAE6C4BD6CBF}"/>
                    </a:ext>
                  </a:extLst>
                </p:cNvPr>
                <p:cNvSpPr/>
                <p:nvPr/>
              </p:nvSpPr>
              <p:spPr>
                <a:xfrm>
                  <a:off x="5557498" y="2557305"/>
                  <a:ext cx="385106" cy="237821"/>
                </a:xfrm>
                <a:custGeom>
                  <a:avLst/>
                  <a:gdLst>
                    <a:gd name="connsiteX0" fmla="*/ 385106 w 385106"/>
                    <a:gd name="connsiteY0" fmla="*/ 12362 h 237821"/>
                    <a:gd name="connsiteX1" fmla="*/ 385106 w 385106"/>
                    <a:gd name="connsiteY1" fmla="*/ 124283 h 237821"/>
                    <a:gd name="connsiteX2" fmla="*/ 219150 w 385106"/>
                    <a:gd name="connsiteY2" fmla="*/ 237821 h 237821"/>
                    <a:gd name="connsiteX3" fmla="*/ 176519 w 385106"/>
                    <a:gd name="connsiteY3" fmla="*/ 226601 h 237821"/>
                    <a:gd name="connsiteX4" fmla="*/ 142167 w 385106"/>
                    <a:gd name="connsiteY4" fmla="*/ 234303 h 237821"/>
                    <a:gd name="connsiteX5" fmla="*/ 0 w 385106"/>
                    <a:gd name="connsiteY5" fmla="*/ 128752 h 237821"/>
                    <a:gd name="connsiteX6" fmla="*/ 0 w 385106"/>
                    <a:gd name="connsiteY6" fmla="*/ 0 h 237821"/>
                    <a:gd name="connsiteX7" fmla="*/ 200594 w 385106"/>
                    <a:gd name="connsiteY7" fmla="*/ 118768 h 237821"/>
                    <a:gd name="connsiteX8" fmla="*/ 385106 w 385106"/>
                    <a:gd name="connsiteY8" fmla="*/ 12362 h 2378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5106" h="237821">
                      <a:moveTo>
                        <a:pt x="385106" y="12362"/>
                      </a:moveTo>
                      <a:lnTo>
                        <a:pt x="385106" y="124283"/>
                      </a:lnTo>
                      <a:cubicBezTo>
                        <a:pt x="385106" y="124283"/>
                        <a:pt x="278434" y="202828"/>
                        <a:pt x="219150" y="237821"/>
                      </a:cubicBezTo>
                      <a:cubicBezTo>
                        <a:pt x="206075" y="230651"/>
                        <a:pt x="191430" y="226791"/>
                        <a:pt x="176519" y="226601"/>
                      </a:cubicBezTo>
                      <a:cubicBezTo>
                        <a:pt x="164643" y="226667"/>
                        <a:pt x="152929" y="229301"/>
                        <a:pt x="142167" y="234303"/>
                      </a:cubicBezTo>
                      <a:cubicBezTo>
                        <a:pt x="106863" y="211291"/>
                        <a:pt x="0" y="128752"/>
                        <a:pt x="0" y="128752"/>
                      </a:cubicBezTo>
                      <a:lnTo>
                        <a:pt x="0" y="0"/>
                      </a:lnTo>
                      <a:cubicBezTo>
                        <a:pt x="7232" y="10840"/>
                        <a:pt x="87070" y="118768"/>
                        <a:pt x="200594" y="118768"/>
                      </a:cubicBezTo>
                      <a:cubicBezTo>
                        <a:pt x="308028" y="118768"/>
                        <a:pt x="381205" y="17592"/>
                        <a:pt x="385106" y="12362"/>
                      </a:cubicBezTo>
                      <a:close/>
                    </a:path>
                  </a:pathLst>
                </a:custGeom>
                <a:solidFill>
                  <a:srgbClr val="FEA070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F830884D-BF13-344D-B438-F5E51E06FBC5}"/>
                    </a:ext>
                  </a:extLst>
                </p:cNvPr>
                <p:cNvSpPr/>
                <p:nvPr/>
              </p:nvSpPr>
              <p:spPr>
                <a:xfrm>
                  <a:off x="5442260" y="1827868"/>
                  <a:ext cx="625191" cy="523566"/>
                </a:xfrm>
                <a:custGeom>
                  <a:avLst/>
                  <a:gdLst>
                    <a:gd name="connsiteX0" fmla="*/ 625192 w 625191"/>
                    <a:gd name="connsiteY0" fmla="*/ 361057 h 523566"/>
                    <a:gd name="connsiteX1" fmla="*/ 625192 w 625191"/>
                    <a:gd name="connsiteY1" fmla="*/ 372372 h 523566"/>
                    <a:gd name="connsiteX2" fmla="*/ 615676 w 625191"/>
                    <a:gd name="connsiteY2" fmla="*/ 399758 h 523566"/>
                    <a:gd name="connsiteX3" fmla="*/ 548589 w 625191"/>
                    <a:gd name="connsiteY3" fmla="*/ 521664 h 523566"/>
                    <a:gd name="connsiteX4" fmla="*/ 546781 w 625191"/>
                    <a:gd name="connsiteY4" fmla="*/ 522425 h 523566"/>
                    <a:gd name="connsiteX5" fmla="*/ 541357 w 625191"/>
                    <a:gd name="connsiteY5" fmla="*/ 523566 h 523566"/>
                    <a:gd name="connsiteX6" fmla="*/ 304983 w 625191"/>
                    <a:gd name="connsiteY6" fmla="*/ 430092 h 523566"/>
                    <a:gd name="connsiteX7" fmla="*/ 104103 w 625191"/>
                    <a:gd name="connsiteY7" fmla="*/ 508732 h 523566"/>
                    <a:gd name="connsiteX8" fmla="*/ 0 w 625191"/>
                    <a:gd name="connsiteY8" fmla="*/ 367428 h 523566"/>
                    <a:gd name="connsiteX9" fmla="*/ 1047 w 625191"/>
                    <a:gd name="connsiteY9" fmla="*/ 360296 h 523566"/>
                    <a:gd name="connsiteX10" fmla="*/ 118853 w 625191"/>
                    <a:gd name="connsiteY10" fmla="*/ 75785 h 523566"/>
                    <a:gd name="connsiteX11" fmla="*/ 428975 w 625191"/>
                    <a:gd name="connsiteY11" fmla="*/ 44691 h 523566"/>
                    <a:gd name="connsiteX12" fmla="*/ 625192 w 625191"/>
                    <a:gd name="connsiteY12" fmla="*/ 361057 h 523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25191" h="523566">
                      <a:moveTo>
                        <a:pt x="625192" y="361057"/>
                      </a:moveTo>
                      <a:lnTo>
                        <a:pt x="625192" y="372372"/>
                      </a:lnTo>
                      <a:cubicBezTo>
                        <a:pt x="623003" y="379124"/>
                        <a:pt x="619101" y="390725"/>
                        <a:pt x="615676" y="399758"/>
                      </a:cubicBezTo>
                      <a:cubicBezTo>
                        <a:pt x="599784" y="444831"/>
                        <a:pt x="572950" y="510253"/>
                        <a:pt x="548589" y="521664"/>
                      </a:cubicBezTo>
                      <a:cubicBezTo>
                        <a:pt x="548027" y="522014"/>
                        <a:pt x="547418" y="522271"/>
                        <a:pt x="546781" y="522425"/>
                      </a:cubicBezTo>
                      <a:cubicBezTo>
                        <a:pt x="545068" y="523166"/>
                        <a:pt x="543222" y="523554"/>
                        <a:pt x="541357" y="523566"/>
                      </a:cubicBezTo>
                      <a:cubicBezTo>
                        <a:pt x="501961" y="523566"/>
                        <a:pt x="403472" y="430092"/>
                        <a:pt x="304983" y="430092"/>
                      </a:cubicBezTo>
                      <a:cubicBezTo>
                        <a:pt x="206494" y="430092"/>
                        <a:pt x="168431" y="508732"/>
                        <a:pt x="104103" y="508732"/>
                      </a:cubicBezTo>
                      <a:cubicBezTo>
                        <a:pt x="57952" y="508732"/>
                        <a:pt x="17795" y="417350"/>
                        <a:pt x="0" y="367428"/>
                      </a:cubicBezTo>
                      <a:lnTo>
                        <a:pt x="1047" y="360296"/>
                      </a:lnTo>
                      <a:cubicBezTo>
                        <a:pt x="9706" y="303242"/>
                        <a:pt x="46342" y="94043"/>
                        <a:pt x="118853" y="75785"/>
                      </a:cubicBezTo>
                      <a:cubicBezTo>
                        <a:pt x="182609" y="60095"/>
                        <a:pt x="399476" y="147959"/>
                        <a:pt x="428975" y="44691"/>
                      </a:cubicBezTo>
                      <a:cubicBezTo>
                        <a:pt x="458474" y="-58578"/>
                        <a:pt x="614343" y="5323"/>
                        <a:pt x="625192" y="361057"/>
                      </a:cubicBezTo>
                      <a:close/>
                    </a:path>
                  </a:pathLst>
                </a:custGeom>
                <a:solidFill>
                  <a:srgbClr val="F4AFAB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B5CCFDD4-F370-BB45-8DFB-E3173CB90B62}"/>
                    </a:ext>
                  </a:extLst>
                </p:cNvPr>
                <p:cNvSpPr/>
                <p:nvPr/>
              </p:nvSpPr>
              <p:spPr>
                <a:xfrm>
                  <a:off x="5438835" y="2184361"/>
                  <a:ext cx="634231" cy="491712"/>
                </a:xfrm>
                <a:custGeom>
                  <a:avLst/>
                  <a:gdLst>
                    <a:gd name="connsiteX0" fmla="*/ 634231 w 634231"/>
                    <a:gd name="connsiteY0" fmla="*/ 0 h 491712"/>
                    <a:gd name="connsiteX1" fmla="*/ 626524 w 634231"/>
                    <a:gd name="connsiteY1" fmla="*/ 50493 h 491712"/>
                    <a:gd name="connsiteX2" fmla="*/ 319257 w 634231"/>
                    <a:gd name="connsiteY2" fmla="*/ 491713 h 491712"/>
                    <a:gd name="connsiteX3" fmla="*/ 14749 w 634231"/>
                    <a:gd name="connsiteY3" fmla="*/ 105265 h 491712"/>
                    <a:gd name="connsiteX4" fmla="*/ 7613 w 634231"/>
                    <a:gd name="connsiteY4" fmla="*/ 70747 h 491712"/>
                    <a:gd name="connsiteX5" fmla="*/ 0 w 634231"/>
                    <a:gd name="connsiteY5" fmla="*/ 2567 h 491712"/>
                    <a:gd name="connsiteX6" fmla="*/ 107149 w 634231"/>
                    <a:gd name="connsiteY6" fmla="*/ 152240 h 491712"/>
                    <a:gd name="connsiteX7" fmla="*/ 308980 w 634231"/>
                    <a:gd name="connsiteY7" fmla="*/ 73600 h 491712"/>
                    <a:gd name="connsiteX8" fmla="*/ 545353 w 634231"/>
                    <a:gd name="connsiteY8" fmla="*/ 167074 h 491712"/>
                    <a:gd name="connsiteX9" fmla="*/ 550777 w 634231"/>
                    <a:gd name="connsiteY9" fmla="*/ 165933 h 491712"/>
                    <a:gd name="connsiteX10" fmla="*/ 552586 w 634231"/>
                    <a:gd name="connsiteY10" fmla="*/ 165172 h 491712"/>
                    <a:gd name="connsiteX11" fmla="*/ 619672 w 634231"/>
                    <a:gd name="connsiteY11" fmla="*/ 43266 h 491712"/>
                    <a:gd name="connsiteX12" fmla="*/ 627856 w 634231"/>
                    <a:gd name="connsiteY12" fmla="*/ 19303 h 491712"/>
                    <a:gd name="connsiteX13" fmla="*/ 634231 w 634231"/>
                    <a:gd name="connsiteY13" fmla="*/ 0 h 491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34231" h="491712">
                      <a:moveTo>
                        <a:pt x="634231" y="0"/>
                      </a:moveTo>
                      <a:cubicBezTo>
                        <a:pt x="634231" y="2282"/>
                        <a:pt x="631757" y="21300"/>
                        <a:pt x="626524" y="50493"/>
                      </a:cubicBezTo>
                      <a:cubicBezTo>
                        <a:pt x="599308" y="204444"/>
                        <a:pt x="521278" y="491713"/>
                        <a:pt x="319257" y="491713"/>
                      </a:cubicBezTo>
                      <a:cubicBezTo>
                        <a:pt x="125800" y="491713"/>
                        <a:pt x="47960" y="254747"/>
                        <a:pt x="14749" y="105265"/>
                      </a:cubicBezTo>
                      <a:cubicBezTo>
                        <a:pt x="12276" y="93949"/>
                        <a:pt x="8945" y="82253"/>
                        <a:pt x="7613" y="70747"/>
                      </a:cubicBezTo>
                      <a:lnTo>
                        <a:pt x="0" y="2567"/>
                      </a:lnTo>
                      <a:cubicBezTo>
                        <a:pt x="17795" y="52490"/>
                        <a:pt x="60997" y="152240"/>
                        <a:pt x="107149" y="152240"/>
                      </a:cubicBezTo>
                      <a:cubicBezTo>
                        <a:pt x="171095" y="152240"/>
                        <a:pt x="210491" y="73600"/>
                        <a:pt x="308980" y="73600"/>
                      </a:cubicBezTo>
                      <a:cubicBezTo>
                        <a:pt x="407469" y="73600"/>
                        <a:pt x="505958" y="167074"/>
                        <a:pt x="545353" y="167074"/>
                      </a:cubicBezTo>
                      <a:cubicBezTo>
                        <a:pt x="547219" y="167062"/>
                        <a:pt x="549065" y="166674"/>
                        <a:pt x="550777" y="165933"/>
                      </a:cubicBezTo>
                      <a:cubicBezTo>
                        <a:pt x="551415" y="165779"/>
                        <a:pt x="552024" y="165522"/>
                        <a:pt x="552586" y="165172"/>
                      </a:cubicBezTo>
                      <a:cubicBezTo>
                        <a:pt x="576946" y="153761"/>
                        <a:pt x="603781" y="88339"/>
                        <a:pt x="619672" y="43266"/>
                      </a:cubicBezTo>
                      <a:cubicBezTo>
                        <a:pt x="622813" y="33757"/>
                        <a:pt x="625572" y="25960"/>
                        <a:pt x="627856" y="19303"/>
                      </a:cubicBezTo>
                      <a:cubicBezTo>
                        <a:pt x="631662" y="8463"/>
                        <a:pt x="633851" y="1331"/>
                        <a:pt x="634231" y="0"/>
                      </a:cubicBezTo>
                      <a:close/>
                    </a:path>
                  </a:pathLst>
                </a:custGeom>
                <a:solidFill>
                  <a:srgbClr val="161048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A38A5350-5CB7-F04B-8AFF-71D9A7511333}"/>
                    </a:ext>
                  </a:extLst>
                </p:cNvPr>
                <p:cNvSpPr/>
                <p:nvPr/>
              </p:nvSpPr>
              <p:spPr>
                <a:xfrm>
                  <a:off x="5644472" y="2418378"/>
                  <a:ext cx="210205" cy="73885"/>
                </a:xfrm>
                <a:custGeom>
                  <a:avLst/>
                  <a:gdLst>
                    <a:gd name="connsiteX0" fmla="*/ 0 w 210205"/>
                    <a:gd name="connsiteY0" fmla="*/ 0 h 73885"/>
                    <a:gd name="connsiteX1" fmla="*/ 210205 w 210205"/>
                    <a:gd name="connsiteY1" fmla="*/ 0 h 73885"/>
                    <a:gd name="connsiteX2" fmla="*/ 112953 w 210205"/>
                    <a:gd name="connsiteY2" fmla="*/ 73885 h 73885"/>
                    <a:gd name="connsiteX3" fmla="*/ 0 w 210205"/>
                    <a:gd name="connsiteY3" fmla="*/ 0 h 73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0205" h="73885">
                      <a:moveTo>
                        <a:pt x="0" y="0"/>
                      </a:moveTo>
                      <a:lnTo>
                        <a:pt x="210205" y="0"/>
                      </a:lnTo>
                      <a:cubicBezTo>
                        <a:pt x="210205" y="0"/>
                        <a:pt x="155679" y="73885"/>
                        <a:pt x="112953" y="73885"/>
                      </a:cubicBezTo>
                      <a:cubicBezTo>
                        <a:pt x="70227" y="7388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FAAE3D02-76E9-8B45-BEA1-E265EE3EED0B}"/>
                    </a:ext>
                  </a:extLst>
                </p:cNvPr>
                <p:cNvSpPr/>
                <p:nvPr/>
              </p:nvSpPr>
              <p:spPr>
                <a:xfrm>
                  <a:off x="5360242" y="1567064"/>
                  <a:ext cx="775137" cy="636789"/>
                </a:xfrm>
                <a:custGeom>
                  <a:avLst/>
                  <a:gdLst>
                    <a:gd name="connsiteX0" fmla="*/ 707971 w 775137"/>
                    <a:gd name="connsiteY0" fmla="*/ 636790 h 636789"/>
                    <a:gd name="connsiteX1" fmla="*/ 707971 w 775137"/>
                    <a:gd name="connsiteY1" fmla="*/ 621861 h 636789"/>
                    <a:gd name="connsiteX2" fmla="*/ 511374 w 775137"/>
                    <a:gd name="connsiteY2" fmla="*/ 305495 h 636789"/>
                    <a:gd name="connsiteX3" fmla="*/ 201252 w 775137"/>
                    <a:gd name="connsiteY3" fmla="*/ 336589 h 636789"/>
                    <a:gd name="connsiteX4" fmla="*/ 83446 w 775137"/>
                    <a:gd name="connsiteY4" fmla="*/ 621100 h 636789"/>
                    <a:gd name="connsiteX5" fmla="*/ 81448 w 775137"/>
                    <a:gd name="connsiteY5" fmla="*/ 635078 h 636789"/>
                    <a:gd name="connsiteX6" fmla="*/ 126743 w 775137"/>
                    <a:gd name="connsiteY6" fmla="*/ 11950 h 636789"/>
                    <a:gd name="connsiteX7" fmla="*/ 520605 w 775137"/>
                    <a:gd name="connsiteY7" fmla="*/ 56168 h 636789"/>
                    <a:gd name="connsiteX8" fmla="*/ 761831 w 775137"/>
                    <a:gd name="connsiteY8" fmla="*/ 189294 h 636789"/>
                    <a:gd name="connsiteX9" fmla="*/ 707971 w 775137"/>
                    <a:gd name="connsiteY9" fmla="*/ 636790 h 636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5137" h="636789">
                      <a:moveTo>
                        <a:pt x="707971" y="636790"/>
                      </a:moveTo>
                      <a:cubicBezTo>
                        <a:pt x="707971" y="631750"/>
                        <a:pt x="707971" y="627281"/>
                        <a:pt x="707971" y="621861"/>
                      </a:cubicBezTo>
                      <a:cubicBezTo>
                        <a:pt x="696743" y="266127"/>
                        <a:pt x="540588" y="203463"/>
                        <a:pt x="511374" y="305495"/>
                      </a:cubicBezTo>
                      <a:cubicBezTo>
                        <a:pt x="482160" y="407527"/>
                        <a:pt x="265009" y="320899"/>
                        <a:pt x="201252" y="336589"/>
                      </a:cubicBezTo>
                      <a:cubicBezTo>
                        <a:pt x="128742" y="354561"/>
                        <a:pt x="92105" y="564806"/>
                        <a:pt x="83446" y="621100"/>
                      </a:cubicBezTo>
                      <a:cubicBezTo>
                        <a:pt x="82114" y="629943"/>
                        <a:pt x="81448" y="635078"/>
                        <a:pt x="81448" y="635078"/>
                      </a:cubicBezTo>
                      <a:cubicBezTo>
                        <a:pt x="81448" y="635078"/>
                        <a:pt x="-129043" y="75851"/>
                        <a:pt x="126743" y="11950"/>
                      </a:cubicBezTo>
                      <a:cubicBezTo>
                        <a:pt x="308496" y="-33503"/>
                        <a:pt x="412219" y="66057"/>
                        <a:pt x="520605" y="56168"/>
                      </a:cubicBezTo>
                      <a:cubicBezTo>
                        <a:pt x="628990" y="46278"/>
                        <a:pt x="712634" y="36579"/>
                        <a:pt x="761831" y="189294"/>
                      </a:cubicBezTo>
                      <a:cubicBezTo>
                        <a:pt x="811028" y="342009"/>
                        <a:pt x="707971" y="636790"/>
                        <a:pt x="707971" y="636790"/>
                      </a:cubicBezTo>
                      <a:close/>
                    </a:path>
                  </a:pathLst>
                </a:custGeom>
                <a:solidFill>
                  <a:srgbClr val="161048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63EF947-330D-374F-B3E3-E683518403E6}"/>
                </a:ext>
              </a:extLst>
            </p:cNvPr>
            <p:cNvSpPr/>
            <p:nvPr/>
          </p:nvSpPr>
          <p:spPr>
            <a:xfrm>
              <a:off x="5591755" y="2001692"/>
              <a:ext cx="61091" cy="98703"/>
            </a:xfrm>
            <a:custGeom>
              <a:avLst/>
              <a:gdLst>
                <a:gd name="connsiteX0" fmla="*/ 61092 w 61091"/>
                <a:gd name="connsiteY0" fmla="*/ 49352 h 98703"/>
                <a:gd name="connsiteX1" fmla="*/ 30546 w 61091"/>
                <a:gd name="connsiteY1" fmla="*/ 98704 h 98703"/>
                <a:gd name="connsiteX2" fmla="*/ 0 w 61091"/>
                <a:gd name="connsiteY2" fmla="*/ 49352 h 98703"/>
                <a:gd name="connsiteX3" fmla="*/ 30546 w 61091"/>
                <a:gd name="connsiteY3" fmla="*/ 0 h 98703"/>
                <a:gd name="connsiteX4" fmla="*/ 61092 w 61091"/>
                <a:gd name="connsiteY4" fmla="*/ 49352 h 9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91" h="98703">
                  <a:moveTo>
                    <a:pt x="61092" y="49352"/>
                  </a:moveTo>
                  <a:cubicBezTo>
                    <a:pt x="61092" y="76608"/>
                    <a:pt x="47416" y="98704"/>
                    <a:pt x="30546" y="98704"/>
                  </a:cubicBezTo>
                  <a:cubicBezTo>
                    <a:pt x="13676" y="98704"/>
                    <a:pt x="0" y="76608"/>
                    <a:pt x="0" y="49352"/>
                  </a:cubicBezTo>
                  <a:cubicBezTo>
                    <a:pt x="0" y="22096"/>
                    <a:pt x="13676" y="0"/>
                    <a:pt x="30546" y="0"/>
                  </a:cubicBezTo>
                  <a:cubicBezTo>
                    <a:pt x="47416" y="0"/>
                    <a:pt x="61092" y="22096"/>
                    <a:pt x="61092" y="49352"/>
                  </a:cubicBezTo>
                  <a:close/>
                </a:path>
              </a:pathLst>
            </a:custGeom>
            <a:solidFill>
              <a:srgbClr val="FEFEF5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4FC6805-45A7-6B48-B709-6ED80D062C24}"/>
                </a:ext>
              </a:extLst>
            </p:cNvPr>
            <p:cNvSpPr/>
            <p:nvPr/>
          </p:nvSpPr>
          <p:spPr>
            <a:xfrm>
              <a:off x="5599272" y="2025179"/>
              <a:ext cx="46056" cy="75121"/>
            </a:xfrm>
            <a:custGeom>
              <a:avLst/>
              <a:gdLst>
                <a:gd name="connsiteX0" fmla="*/ 46057 w 46056"/>
                <a:gd name="connsiteY0" fmla="*/ 37561 h 75121"/>
                <a:gd name="connsiteX1" fmla="*/ 23028 w 46056"/>
                <a:gd name="connsiteY1" fmla="*/ 75121 h 75121"/>
                <a:gd name="connsiteX2" fmla="*/ 0 w 46056"/>
                <a:gd name="connsiteY2" fmla="*/ 37561 h 75121"/>
                <a:gd name="connsiteX3" fmla="*/ 23028 w 46056"/>
                <a:gd name="connsiteY3" fmla="*/ 0 h 75121"/>
                <a:gd name="connsiteX4" fmla="*/ 46057 w 46056"/>
                <a:gd name="connsiteY4" fmla="*/ 37561 h 7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56" h="75121">
                  <a:moveTo>
                    <a:pt x="46057" y="37561"/>
                  </a:moveTo>
                  <a:cubicBezTo>
                    <a:pt x="46057" y="58305"/>
                    <a:pt x="35747" y="75121"/>
                    <a:pt x="23028" y="75121"/>
                  </a:cubicBezTo>
                  <a:cubicBezTo>
                    <a:pt x="10310" y="75121"/>
                    <a:pt x="0" y="58305"/>
                    <a:pt x="0" y="37561"/>
                  </a:cubicBezTo>
                  <a:cubicBezTo>
                    <a:pt x="0" y="16816"/>
                    <a:pt x="10310" y="0"/>
                    <a:pt x="23028" y="0"/>
                  </a:cubicBezTo>
                  <a:cubicBezTo>
                    <a:pt x="35746" y="0"/>
                    <a:pt x="46057" y="16816"/>
                    <a:pt x="46057" y="37561"/>
                  </a:cubicBezTo>
                  <a:close/>
                </a:path>
              </a:pathLst>
            </a:custGeom>
            <a:solidFill>
              <a:srgbClr val="161048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3EFCF38-CF73-0947-8CDA-4D56C743D6FB}"/>
                </a:ext>
              </a:extLst>
            </p:cNvPr>
            <p:cNvSpPr/>
            <p:nvPr/>
          </p:nvSpPr>
          <p:spPr>
            <a:xfrm>
              <a:off x="5839833" y="2001692"/>
              <a:ext cx="61091" cy="98703"/>
            </a:xfrm>
            <a:custGeom>
              <a:avLst/>
              <a:gdLst>
                <a:gd name="connsiteX0" fmla="*/ 61092 w 61091"/>
                <a:gd name="connsiteY0" fmla="*/ 49352 h 98703"/>
                <a:gd name="connsiteX1" fmla="*/ 30546 w 61091"/>
                <a:gd name="connsiteY1" fmla="*/ 98704 h 98703"/>
                <a:gd name="connsiteX2" fmla="*/ 0 w 61091"/>
                <a:gd name="connsiteY2" fmla="*/ 49352 h 98703"/>
                <a:gd name="connsiteX3" fmla="*/ 30546 w 61091"/>
                <a:gd name="connsiteY3" fmla="*/ 0 h 98703"/>
                <a:gd name="connsiteX4" fmla="*/ 61092 w 61091"/>
                <a:gd name="connsiteY4" fmla="*/ 49352 h 9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91" h="98703">
                  <a:moveTo>
                    <a:pt x="61092" y="49352"/>
                  </a:moveTo>
                  <a:cubicBezTo>
                    <a:pt x="61092" y="76608"/>
                    <a:pt x="47416" y="98704"/>
                    <a:pt x="30546" y="98704"/>
                  </a:cubicBezTo>
                  <a:cubicBezTo>
                    <a:pt x="13676" y="98704"/>
                    <a:pt x="0" y="76608"/>
                    <a:pt x="0" y="49352"/>
                  </a:cubicBezTo>
                  <a:cubicBezTo>
                    <a:pt x="0" y="22096"/>
                    <a:pt x="13676" y="0"/>
                    <a:pt x="30546" y="0"/>
                  </a:cubicBezTo>
                  <a:cubicBezTo>
                    <a:pt x="47416" y="0"/>
                    <a:pt x="61092" y="22096"/>
                    <a:pt x="61092" y="49352"/>
                  </a:cubicBezTo>
                  <a:close/>
                </a:path>
              </a:pathLst>
            </a:custGeom>
            <a:solidFill>
              <a:srgbClr val="FEFEF5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3AF11C79-DED0-AA41-8DFB-C4229A6CF9B3}"/>
                </a:ext>
              </a:extLst>
            </p:cNvPr>
            <p:cNvSpPr/>
            <p:nvPr/>
          </p:nvSpPr>
          <p:spPr>
            <a:xfrm>
              <a:off x="5847350" y="2025179"/>
              <a:ext cx="46056" cy="75121"/>
            </a:xfrm>
            <a:custGeom>
              <a:avLst/>
              <a:gdLst>
                <a:gd name="connsiteX0" fmla="*/ 46057 w 46056"/>
                <a:gd name="connsiteY0" fmla="*/ 37561 h 75121"/>
                <a:gd name="connsiteX1" fmla="*/ 23028 w 46056"/>
                <a:gd name="connsiteY1" fmla="*/ 75121 h 75121"/>
                <a:gd name="connsiteX2" fmla="*/ 0 w 46056"/>
                <a:gd name="connsiteY2" fmla="*/ 37561 h 75121"/>
                <a:gd name="connsiteX3" fmla="*/ 23028 w 46056"/>
                <a:gd name="connsiteY3" fmla="*/ 0 h 75121"/>
                <a:gd name="connsiteX4" fmla="*/ 46057 w 46056"/>
                <a:gd name="connsiteY4" fmla="*/ 37561 h 7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56" h="75121">
                  <a:moveTo>
                    <a:pt x="46057" y="37561"/>
                  </a:moveTo>
                  <a:cubicBezTo>
                    <a:pt x="46057" y="58305"/>
                    <a:pt x="35747" y="75121"/>
                    <a:pt x="23028" y="75121"/>
                  </a:cubicBezTo>
                  <a:cubicBezTo>
                    <a:pt x="10310" y="75121"/>
                    <a:pt x="0" y="58305"/>
                    <a:pt x="0" y="37561"/>
                  </a:cubicBezTo>
                  <a:cubicBezTo>
                    <a:pt x="0" y="16816"/>
                    <a:pt x="10310" y="0"/>
                    <a:pt x="23028" y="0"/>
                  </a:cubicBezTo>
                  <a:cubicBezTo>
                    <a:pt x="35746" y="0"/>
                    <a:pt x="46057" y="16816"/>
                    <a:pt x="46057" y="37561"/>
                  </a:cubicBezTo>
                  <a:close/>
                </a:path>
              </a:pathLst>
            </a:custGeom>
            <a:solidFill>
              <a:srgbClr val="161048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5B1C41DC-282E-884E-A115-276E31860B4D}"/>
                </a:ext>
              </a:extLst>
            </p:cNvPr>
            <p:cNvSpPr/>
            <p:nvPr/>
          </p:nvSpPr>
          <p:spPr>
            <a:xfrm>
              <a:off x="5524076" y="1951720"/>
              <a:ext cx="443459" cy="198978"/>
            </a:xfrm>
            <a:custGeom>
              <a:avLst/>
              <a:gdLst>
                <a:gd name="connsiteX0" fmla="*/ 346302 w 443459"/>
                <a:gd name="connsiteY0" fmla="*/ 4043 h 198978"/>
                <a:gd name="connsiteX1" fmla="*/ 249050 w 443459"/>
                <a:gd name="connsiteY1" fmla="*/ 93808 h 198978"/>
                <a:gd name="connsiteX2" fmla="*/ 195381 w 443459"/>
                <a:gd name="connsiteY2" fmla="*/ 93808 h 198978"/>
                <a:gd name="connsiteX3" fmla="*/ 93875 w 443459"/>
                <a:gd name="connsiteY3" fmla="*/ 77 h 198978"/>
                <a:gd name="connsiteX4" fmla="*/ 78 w 443459"/>
                <a:gd name="connsiteY4" fmla="*/ 101510 h 198978"/>
                <a:gd name="connsiteX5" fmla="*/ 101583 w 443459"/>
                <a:gd name="connsiteY5" fmla="*/ 195241 h 198978"/>
                <a:gd name="connsiteX6" fmla="*/ 195381 w 443459"/>
                <a:gd name="connsiteY6" fmla="*/ 101510 h 198978"/>
                <a:gd name="connsiteX7" fmla="*/ 248384 w 443459"/>
                <a:gd name="connsiteY7" fmla="*/ 101510 h 198978"/>
                <a:gd name="connsiteX8" fmla="*/ 345922 w 443459"/>
                <a:gd name="connsiteY8" fmla="*/ 198978 h 198978"/>
                <a:gd name="connsiteX9" fmla="*/ 443459 w 443459"/>
                <a:gd name="connsiteY9" fmla="*/ 101510 h 198978"/>
                <a:gd name="connsiteX10" fmla="*/ 345922 w 443459"/>
                <a:gd name="connsiteY10" fmla="*/ 4043 h 198978"/>
                <a:gd name="connsiteX11" fmla="*/ 98224 w 443459"/>
                <a:gd name="connsiteY11" fmla="*/ 189374 h 198978"/>
                <a:gd name="connsiteX12" fmla="*/ 10107 w 443459"/>
                <a:gd name="connsiteY12" fmla="*/ 101510 h 198978"/>
                <a:gd name="connsiteX13" fmla="*/ 98034 w 443459"/>
                <a:gd name="connsiteY13" fmla="*/ 13457 h 198978"/>
                <a:gd name="connsiteX14" fmla="*/ 186150 w 443459"/>
                <a:gd name="connsiteY14" fmla="*/ 101320 h 198978"/>
                <a:gd name="connsiteX15" fmla="*/ 186150 w 443459"/>
                <a:gd name="connsiteY15" fmla="*/ 101510 h 198978"/>
                <a:gd name="connsiteX16" fmla="*/ 98224 w 443459"/>
                <a:gd name="connsiteY16" fmla="*/ 189374 h 198978"/>
                <a:gd name="connsiteX17" fmla="*/ 346302 w 443459"/>
                <a:gd name="connsiteY17" fmla="*/ 189374 h 198978"/>
                <a:gd name="connsiteX18" fmla="*/ 258281 w 443459"/>
                <a:gd name="connsiteY18" fmla="*/ 101415 h 198978"/>
                <a:gd name="connsiteX19" fmla="*/ 346302 w 443459"/>
                <a:gd name="connsiteY19" fmla="*/ 13457 h 198978"/>
                <a:gd name="connsiteX20" fmla="*/ 434324 w 443459"/>
                <a:gd name="connsiteY20" fmla="*/ 101415 h 198978"/>
                <a:gd name="connsiteX21" fmla="*/ 434324 w 443459"/>
                <a:gd name="connsiteY21" fmla="*/ 101510 h 198978"/>
                <a:gd name="connsiteX22" fmla="*/ 346302 w 443459"/>
                <a:gd name="connsiteY22" fmla="*/ 189374 h 19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43459" h="198978">
                  <a:moveTo>
                    <a:pt x="346302" y="4043"/>
                  </a:moveTo>
                  <a:cubicBezTo>
                    <a:pt x="295450" y="4124"/>
                    <a:pt x="253161" y="43160"/>
                    <a:pt x="249050" y="93808"/>
                  </a:cubicBezTo>
                  <a:lnTo>
                    <a:pt x="195381" y="93808"/>
                  </a:lnTo>
                  <a:cubicBezTo>
                    <a:pt x="193249" y="39915"/>
                    <a:pt x="147811" y="-2050"/>
                    <a:pt x="93875" y="77"/>
                  </a:cubicBezTo>
                  <a:cubicBezTo>
                    <a:pt x="39940" y="2205"/>
                    <a:pt x="-2054" y="47617"/>
                    <a:pt x="78" y="101510"/>
                  </a:cubicBezTo>
                  <a:cubicBezTo>
                    <a:pt x="2209" y="155404"/>
                    <a:pt x="47647" y="197368"/>
                    <a:pt x="101583" y="195241"/>
                  </a:cubicBezTo>
                  <a:cubicBezTo>
                    <a:pt x="152531" y="193232"/>
                    <a:pt x="193373" y="152421"/>
                    <a:pt x="195381" y="101510"/>
                  </a:cubicBezTo>
                  <a:lnTo>
                    <a:pt x="248384" y="101510"/>
                  </a:lnTo>
                  <a:cubicBezTo>
                    <a:pt x="248384" y="155340"/>
                    <a:pt x="292052" y="198978"/>
                    <a:pt x="345922" y="198978"/>
                  </a:cubicBezTo>
                  <a:cubicBezTo>
                    <a:pt x="399791" y="198978"/>
                    <a:pt x="443459" y="155340"/>
                    <a:pt x="443459" y="101510"/>
                  </a:cubicBezTo>
                  <a:cubicBezTo>
                    <a:pt x="443459" y="47681"/>
                    <a:pt x="399791" y="4043"/>
                    <a:pt x="345922" y="4043"/>
                  </a:cubicBezTo>
                  <a:close/>
                  <a:moveTo>
                    <a:pt x="98224" y="189374"/>
                  </a:moveTo>
                  <a:cubicBezTo>
                    <a:pt x="49608" y="189426"/>
                    <a:pt x="10164" y="150088"/>
                    <a:pt x="10107" y="101510"/>
                  </a:cubicBezTo>
                  <a:cubicBezTo>
                    <a:pt x="10050" y="52932"/>
                    <a:pt x="49417" y="13509"/>
                    <a:pt x="98034" y="13457"/>
                  </a:cubicBezTo>
                  <a:cubicBezTo>
                    <a:pt x="146650" y="13404"/>
                    <a:pt x="186094" y="52742"/>
                    <a:pt x="186150" y="101320"/>
                  </a:cubicBezTo>
                  <a:cubicBezTo>
                    <a:pt x="186150" y="101384"/>
                    <a:pt x="186150" y="101447"/>
                    <a:pt x="186150" y="101510"/>
                  </a:cubicBezTo>
                  <a:cubicBezTo>
                    <a:pt x="186094" y="150014"/>
                    <a:pt x="146765" y="189322"/>
                    <a:pt x="98224" y="189374"/>
                  </a:cubicBezTo>
                  <a:close/>
                  <a:moveTo>
                    <a:pt x="346302" y="189374"/>
                  </a:moveTo>
                  <a:cubicBezTo>
                    <a:pt x="297686" y="189374"/>
                    <a:pt x="258281" y="149993"/>
                    <a:pt x="258281" y="101415"/>
                  </a:cubicBezTo>
                  <a:cubicBezTo>
                    <a:pt x="258281" y="52837"/>
                    <a:pt x="297686" y="13457"/>
                    <a:pt x="346302" y="13457"/>
                  </a:cubicBezTo>
                  <a:cubicBezTo>
                    <a:pt x="394919" y="13457"/>
                    <a:pt x="434324" y="52837"/>
                    <a:pt x="434324" y="101415"/>
                  </a:cubicBezTo>
                  <a:cubicBezTo>
                    <a:pt x="434324" y="101447"/>
                    <a:pt x="434324" y="101479"/>
                    <a:pt x="434324" y="101510"/>
                  </a:cubicBezTo>
                  <a:cubicBezTo>
                    <a:pt x="434267" y="150051"/>
                    <a:pt x="394881" y="189374"/>
                    <a:pt x="346302" y="189374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DE3CA6F-D46E-2446-87D7-8CD07660325E}"/>
                </a:ext>
              </a:extLst>
            </p:cNvPr>
            <p:cNvSpPr/>
            <p:nvPr/>
          </p:nvSpPr>
          <p:spPr>
            <a:xfrm>
              <a:off x="5733819" y="2195847"/>
              <a:ext cx="42797" cy="15936"/>
            </a:xfrm>
            <a:custGeom>
              <a:avLst/>
              <a:gdLst>
                <a:gd name="connsiteX0" fmla="*/ 2862 w 42797"/>
                <a:gd name="connsiteY0" fmla="*/ 4679 h 15936"/>
                <a:gd name="connsiteX1" fmla="*/ 38261 w 42797"/>
                <a:gd name="connsiteY1" fmla="*/ 1446 h 15936"/>
                <a:gd name="connsiteX2" fmla="*/ 42543 w 42797"/>
                <a:gd name="connsiteY2" fmla="*/ 3538 h 15936"/>
                <a:gd name="connsiteX3" fmla="*/ 7116 w 42797"/>
                <a:gd name="connsiteY3" fmla="*/ 12190 h 15936"/>
                <a:gd name="connsiteX4" fmla="*/ 1625 w 42797"/>
                <a:gd name="connsiteY4" fmla="*/ 7722 h 15936"/>
                <a:gd name="connsiteX5" fmla="*/ 2862 w 42797"/>
                <a:gd name="connsiteY5" fmla="*/ 4679 h 15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97" h="15936">
                  <a:moveTo>
                    <a:pt x="2862" y="4679"/>
                  </a:moveTo>
                  <a:cubicBezTo>
                    <a:pt x="2862" y="4679"/>
                    <a:pt x="23987" y="15995"/>
                    <a:pt x="38261" y="1446"/>
                  </a:cubicBezTo>
                  <a:cubicBezTo>
                    <a:pt x="38261" y="1446"/>
                    <a:pt x="44066" y="-2928"/>
                    <a:pt x="42543" y="3538"/>
                  </a:cubicBezTo>
                  <a:cubicBezTo>
                    <a:pt x="35149" y="15703"/>
                    <a:pt x="19286" y="19577"/>
                    <a:pt x="7116" y="12190"/>
                  </a:cubicBezTo>
                  <a:cubicBezTo>
                    <a:pt x="5089" y="10961"/>
                    <a:pt x="3243" y="9457"/>
                    <a:pt x="1625" y="7722"/>
                  </a:cubicBezTo>
                  <a:cubicBezTo>
                    <a:pt x="1625" y="7722"/>
                    <a:pt x="-2752" y="3538"/>
                    <a:pt x="2862" y="4679"/>
                  </a:cubicBezTo>
                  <a:close/>
                </a:path>
              </a:pathLst>
            </a:custGeom>
            <a:solidFill>
              <a:srgbClr val="EF6C75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D6C7818D-9930-D945-B1A8-C9D05C0AE29C}"/>
                </a:ext>
              </a:extLst>
            </p:cNvPr>
            <p:cNvSpPr/>
            <p:nvPr/>
          </p:nvSpPr>
          <p:spPr>
            <a:xfrm>
              <a:off x="5309635" y="1536713"/>
              <a:ext cx="249480" cy="270328"/>
            </a:xfrm>
            <a:custGeom>
              <a:avLst/>
              <a:gdLst>
                <a:gd name="connsiteX0" fmla="*/ 249480 w 249480"/>
                <a:gd name="connsiteY0" fmla="*/ 462 h 270328"/>
                <a:gd name="connsiteX1" fmla="*/ 1497 w 249480"/>
                <a:gd name="connsiteY1" fmla="*/ 270328 h 270328"/>
                <a:gd name="connsiteX2" fmla="*/ 249480 w 249480"/>
                <a:gd name="connsiteY2" fmla="*/ 462 h 27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9480" h="270328">
                  <a:moveTo>
                    <a:pt x="249480" y="462"/>
                  </a:moveTo>
                  <a:cubicBezTo>
                    <a:pt x="249480" y="462"/>
                    <a:pt x="-22482" y="-23311"/>
                    <a:pt x="1497" y="270328"/>
                  </a:cubicBezTo>
                  <a:cubicBezTo>
                    <a:pt x="1497" y="270328"/>
                    <a:pt x="-13823" y="10636"/>
                    <a:pt x="249480" y="462"/>
                  </a:cubicBezTo>
                  <a:close/>
                </a:path>
              </a:pathLst>
            </a:custGeom>
            <a:solidFill>
              <a:srgbClr val="161048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487F74E-C9DA-3647-BED7-1F454380455A}"/>
                </a:ext>
              </a:extLst>
            </p:cNvPr>
            <p:cNvSpPr/>
            <p:nvPr/>
          </p:nvSpPr>
          <p:spPr>
            <a:xfrm>
              <a:off x="6106086" y="1919153"/>
              <a:ext cx="49301" cy="276618"/>
            </a:xfrm>
            <a:custGeom>
              <a:avLst/>
              <a:gdLst>
                <a:gd name="connsiteX0" fmla="*/ 49292 w 49301"/>
                <a:gd name="connsiteY0" fmla="*/ 0 h 276618"/>
                <a:gd name="connsiteX1" fmla="*/ 0 w 49301"/>
                <a:gd name="connsiteY1" fmla="*/ 276618 h 276618"/>
                <a:gd name="connsiteX2" fmla="*/ 49292 w 49301"/>
                <a:gd name="connsiteY2" fmla="*/ 0 h 276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301" h="276618">
                  <a:moveTo>
                    <a:pt x="49292" y="0"/>
                  </a:moveTo>
                  <a:cubicBezTo>
                    <a:pt x="49292" y="0"/>
                    <a:pt x="51195" y="185046"/>
                    <a:pt x="0" y="276618"/>
                  </a:cubicBezTo>
                  <a:cubicBezTo>
                    <a:pt x="0" y="276618"/>
                    <a:pt x="42536" y="100130"/>
                    <a:pt x="49292" y="0"/>
                  </a:cubicBezTo>
                  <a:close/>
                </a:path>
              </a:pathLst>
            </a:custGeom>
            <a:solidFill>
              <a:srgbClr val="161048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47CDE5FA-8CFD-2D46-ACA7-AE9E86DE4702}"/>
                </a:ext>
              </a:extLst>
            </p:cNvPr>
            <p:cNvSpPr/>
            <p:nvPr/>
          </p:nvSpPr>
          <p:spPr>
            <a:xfrm>
              <a:off x="5453870" y="2492263"/>
              <a:ext cx="71017" cy="147485"/>
            </a:xfrm>
            <a:custGeom>
              <a:avLst/>
              <a:gdLst>
                <a:gd name="connsiteX0" fmla="*/ 0 w 71017"/>
                <a:gd name="connsiteY0" fmla="*/ 0 h 147485"/>
                <a:gd name="connsiteX1" fmla="*/ 42631 w 71017"/>
                <a:gd name="connsiteY1" fmla="*/ 147485 h 147485"/>
                <a:gd name="connsiteX2" fmla="*/ 0 w 71017"/>
                <a:gd name="connsiteY2" fmla="*/ 0 h 14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017" h="147485">
                  <a:moveTo>
                    <a:pt x="0" y="0"/>
                  </a:moveTo>
                  <a:cubicBezTo>
                    <a:pt x="0" y="0"/>
                    <a:pt x="125705" y="84060"/>
                    <a:pt x="42631" y="147485"/>
                  </a:cubicBezTo>
                  <a:cubicBezTo>
                    <a:pt x="42631" y="147485"/>
                    <a:pt x="88307" y="83109"/>
                    <a:pt x="0" y="0"/>
                  </a:cubicBezTo>
                  <a:close/>
                </a:path>
              </a:pathLst>
            </a:custGeom>
            <a:solidFill>
              <a:srgbClr val="161048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88B2BC6-A4F2-974C-99FE-1D7D597F4C06}"/>
                </a:ext>
              </a:extLst>
            </p:cNvPr>
            <p:cNvSpPr/>
            <p:nvPr/>
          </p:nvSpPr>
          <p:spPr>
            <a:xfrm>
              <a:off x="6625066" y="2999550"/>
              <a:ext cx="396254" cy="584827"/>
            </a:xfrm>
            <a:custGeom>
              <a:avLst/>
              <a:gdLst>
                <a:gd name="connsiteX0" fmla="*/ 6200 w 396254"/>
                <a:gd name="connsiteY0" fmla="*/ 402 h 584827"/>
                <a:gd name="connsiteX1" fmla="*/ 323458 w 396254"/>
                <a:gd name="connsiteY1" fmla="*/ 242502 h 584827"/>
                <a:gd name="connsiteX2" fmla="*/ 396254 w 396254"/>
                <a:gd name="connsiteY2" fmla="*/ 584827 h 584827"/>
                <a:gd name="connsiteX3" fmla="*/ 353433 w 396254"/>
                <a:gd name="connsiteY3" fmla="*/ 254578 h 584827"/>
                <a:gd name="connsiteX4" fmla="*/ 12861 w 396254"/>
                <a:gd name="connsiteY4" fmla="*/ 3540 h 584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254" h="584827">
                  <a:moveTo>
                    <a:pt x="6200" y="402"/>
                  </a:moveTo>
                  <a:cubicBezTo>
                    <a:pt x="-46518" y="-9107"/>
                    <a:pt x="252280" y="152546"/>
                    <a:pt x="323458" y="242502"/>
                  </a:cubicBezTo>
                  <a:cubicBezTo>
                    <a:pt x="365138" y="295277"/>
                    <a:pt x="396254" y="584827"/>
                    <a:pt x="396254" y="584827"/>
                  </a:cubicBezTo>
                  <a:cubicBezTo>
                    <a:pt x="396254" y="584827"/>
                    <a:pt x="379792" y="328083"/>
                    <a:pt x="353433" y="254578"/>
                  </a:cubicBezTo>
                  <a:cubicBezTo>
                    <a:pt x="329834" y="188776"/>
                    <a:pt x="67958" y="26361"/>
                    <a:pt x="12861" y="3540"/>
                  </a:cubicBezTo>
                </a:path>
              </a:pathLst>
            </a:custGeom>
            <a:solidFill>
              <a:srgbClr val="161048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4" name="Graphic 2">
              <a:extLst>
                <a:ext uri="{FF2B5EF4-FFF2-40B4-BE49-F238E27FC236}">
                  <a16:creationId xmlns:a16="http://schemas.microsoft.com/office/drawing/2014/main" id="{48F7B2D1-4B1C-3A4D-BEF7-B29D20690C8C}"/>
                </a:ext>
              </a:extLst>
            </p:cNvPr>
            <p:cNvGrpSpPr/>
            <p:nvPr/>
          </p:nvGrpSpPr>
          <p:grpSpPr>
            <a:xfrm>
              <a:off x="3710247" y="3273090"/>
              <a:ext cx="1030953" cy="2012455"/>
              <a:chOff x="3710247" y="3273090"/>
              <a:chExt cx="1030953" cy="2012455"/>
            </a:xfrm>
            <a:solidFill>
              <a:schemeClr val="accent1"/>
            </a:solidFill>
          </p:grpSpPr>
          <p:grpSp>
            <p:nvGrpSpPr>
              <p:cNvPr id="35" name="Graphic 2">
                <a:extLst>
                  <a:ext uri="{FF2B5EF4-FFF2-40B4-BE49-F238E27FC236}">
                    <a16:creationId xmlns:a16="http://schemas.microsoft.com/office/drawing/2014/main" id="{48F7B2D1-4B1C-3A4D-BEF7-B29D20690C8C}"/>
                  </a:ext>
                </a:extLst>
              </p:cNvPr>
              <p:cNvGrpSpPr/>
              <p:nvPr/>
            </p:nvGrpSpPr>
            <p:grpSpPr>
              <a:xfrm>
                <a:off x="3962418" y="3273090"/>
                <a:ext cx="778782" cy="2012455"/>
                <a:chOff x="3962418" y="3273090"/>
                <a:chExt cx="778782" cy="2012455"/>
              </a:xfrm>
              <a:solidFill>
                <a:schemeClr val="accent1"/>
              </a:solidFill>
            </p:grpSpPr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C45C5E6D-F837-F345-A06B-A4C412E0236F}"/>
                    </a:ext>
                  </a:extLst>
                </p:cNvPr>
                <p:cNvSpPr/>
                <p:nvPr/>
              </p:nvSpPr>
              <p:spPr>
                <a:xfrm>
                  <a:off x="4045428" y="4861918"/>
                  <a:ext cx="542499" cy="423627"/>
                </a:xfrm>
                <a:custGeom>
                  <a:avLst/>
                  <a:gdLst>
                    <a:gd name="connsiteX0" fmla="*/ 542499 w 542499"/>
                    <a:gd name="connsiteY0" fmla="*/ 107547 h 423627"/>
                    <a:gd name="connsiteX1" fmla="*/ 271202 w 542499"/>
                    <a:gd name="connsiteY1" fmla="*/ 423628 h 423627"/>
                    <a:gd name="connsiteX2" fmla="*/ 1 w 542499"/>
                    <a:gd name="connsiteY2" fmla="*/ 107547 h 423627"/>
                    <a:gd name="connsiteX3" fmla="*/ 16178 w 542499"/>
                    <a:gd name="connsiteY3" fmla="*/ 0 h 423627"/>
                    <a:gd name="connsiteX4" fmla="*/ 526322 w 542499"/>
                    <a:gd name="connsiteY4" fmla="*/ 0 h 423627"/>
                    <a:gd name="connsiteX5" fmla="*/ 542499 w 542499"/>
                    <a:gd name="connsiteY5" fmla="*/ 107547 h 4236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42499" h="423627">
                      <a:moveTo>
                        <a:pt x="542499" y="107547"/>
                      </a:moveTo>
                      <a:cubicBezTo>
                        <a:pt x="542499" y="282133"/>
                        <a:pt x="421077" y="423628"/>
                        <a:pt x="271202" y="423628"/>
                      </a:cubicBezTo>
                      <a:cubicBezTo>
                        <a:pt x="121328" y="423628"/>
                        <a:pt x="1" y="282133"/>
                        <a:pt x="1" y="107547"/>
                      </a:cubicBezTo>
                      <a:cubicBezTo>
                        <a:pt x="-66" y="71089"/>
                        <a:pt x="5387" y="34832"/>
                        <a:pt x="16178" y="0"/>
                      </a:cubicBezTo>
                      <a:lnTo>
                        <a:pt x="526322" y="0"/>
                      </a:lnTo>
                      <a:cubicBezTo>
                        <a:pt x="537113" y="34832"/>
                        <a:pt x="542566" y="71089"/>
                        <a:pt x="542499" y="107547"/>
                      </a:cubicBezTo>
                      <a:close/>
                    </a:path>
                  </a:pathLst>
                </a:custGeom>
                <a:solidFill>
                  <a:srgbClr val="0D6BC3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8C2CBC55-805A-3D42-A62A-BB6D6DC0BC49}"/>
                    </a:ext>
                  </a:extLst>
                </p:cNvPr>
                <p:cNvSpPr/>
                <p:nvPr/>
              </p:nvSpPr>
              <p:spPr>
                <a:xfrm>
                  <a:off x="3962418" y="3273090"/>
                  <a:ext cx="778782" cy="1588351"/>
                </a:xfrm>
                <a:custGeom>
                  <a:avLst/>
                  <a:gdLst>
                    <a:gd name="connsiteX0" fmla="*/ 628745 w 778782"/>
                    <a:gd name="connsiteY0" fmla="*/ 1010677 h 1588351"/>
                    <a:gd name="connsiteX1" fmla="*/ 371341 w 778782"/>
                    <a:gd name="connsiteY1" fmla="*/ 1568763 h 1588351"/>
                    <a:gd name="connsiteX2" fmla="*/ 362491 w 778782"/>
                    <a:gd name="connsiteY2" fmla="*/ 1588352 h 1588351"/>
                    <a:gd name="connsiteX3" fmla="*/ 308917 w 778782"/>
                    <a:gd name="connsiteY3" fmla="*/ 1588352 h 1588351"/>
                    <a:gd name="connsiteX4" fmla="*/ 216708 w 778782"/>
                    <a:gd name="connsiteY4" fmla="*/ 1121458 h 1588351"/>
                    <a:gd name="connsiteX5" fmla="*/ 99378 w 778782"/>
                    <a:gd name="connsiteY5" fmla="*/ 541406 h 1588351"/>
                    <a:gd name="connsiteX6" fmla="*/ 351263 w 778782"/>
                    <a:gd name="connsiteY6" fmla="*/ 1499822 h 1588351"/>
                    <a:gd name="connsiteX7" fmla="*/ 370294 w 778782"/>
                    <a:gd name="connsiteY7" fmla="*/ 1268087 h 1588351"/>
                    <a:gd name="connsiteX8" fmla="*/ 275707 w 778782"/>
                    <a:gd name="connsiteY8" fmla="*/ 531 h 1588351"/>
                    <a:gd name="connsiteX9" fmla="*/ 417303 w 778782"/>
                    <a:gd name="connsiteY9" fmla="*/ 856345 h 1588351"/>
                    <a:gd name="connsiteX10" fmla="*/ 523119 w 778782"/>
                    <a:gd name="connsiteY10" fmla="*/ 431576 h 1588351"/>
                    <a:gd name="connsiteX11" fmla="*/ 745314 w 778782"/>
                    <a:gd name="connsiteY11" fmla="*/ 345995 h 1588351"/>
                    <a:gd name="connsiteX12" fmla="*/ 628745 w 778782"/>
                    <a:gd name="connsiteY12" fmla="*/ 1010677 h 1588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78782" h="1588351">
                      <a:moveTo>
                        <a:pt x="628745" y="1010677"/>
                      </a:moveTo>
                      <a:cubicBezTo>
                        <a:pt x="491146" y="1267422"/>
                        <a:pt x="402268" y="1500298"/>
                        <a:pt x="371341" y="1568763"/>
                      </a:cubicBezTo>
                      <a:cubicBezTo>
                        <a:pt x="366393" y="1579603"/>
                        <a:pt x="363443" y="1586260"/>
                        <a:pt x="362491" y="1588352"/>
                      </a:cubicBezTo>
                      <a:lnTo>
                        <a:pt x="308917" y="1588352"/>
                      </a:lnTo>
                      <a:cubicBezTo>
                        <a:pt x="314436" y="1571426"/>
                        <a:pt x="341461" y="1457983"/>
                        <a:pt x="216708" y="1121458"/>
                      </a:cubicBezTo>
                      <a:cubicBezTo>
                        <a:pt x="151525" y="945540"/>
                        <a:pt x="-154981" y="521912"/>
                        <a:pt x="99378" y="541406"/>
                      </a:cubicBezTo>
                      <a:cubicBezTo>
                        <a:pt x="299687" y="556811"/>
                        <a:pt x="342223" y="1219211"/>
                        <a:pt x="351263" y="1499822"/>
                      </a:cubicBezTo>
                      <a:cubicBezTo>
                        <a:pt x="356021" y="1441152"/>
                        <a:pt x="362777" y="1358708"/>
                        <a:pt x="370294" y="1268087"/>
                      </a:cubicBezTo>
                      <a:cubicBezTo>
                        <a:pt x="324523" y="634690"/>
                        <a:pt x="156378" y="16602"/>
                        <a:pt x="275707" y="531"/>
                      </a:cubicBezTo>
                      <a:cubicBezTo>
                        <a:pt x="412069" y="-17916"/>
                        <a:pt x="428722" y="447456"/>
                        <a:pt x="417303" y="856345"/>
                      </a:cubicBezTo>
                      <a:cubicBezTo>
                        <a:pt x="443186" y="668447"/>
                        <a:pt x="477823" y="499661"/>
                        <a:pt x="523119" y="431576"/>
                      </a:cubicBezTo>
                      <a:cubicBezTo>
                        <a:pt x="640925" y="254993"/>
                        <a:pt x="686601" y="294076"/>
                        <a:pt x="745314" y="345995"/>
                      </a:cubicBezTo>
                      <a:cubicBezTo>
                        <a:pt x="804027" y="397914"/>
                        <a:pt x="797271" y="696118"/>
                        <a:pt x="628745" y="1010677"/>
                      </a:cubicBezTo>
                      <a:close/>
                    </a:path>
                  </a:pathLst>
                </a:custGeom>
                <a:solidFill>
                  <a:srgbClr val="00469E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 37">
                  <a:extLst>
                    <a:ext uri="{FF2B5EF4-FFF2-40B4-BE49-F238E27FC236}">
                      <a16:creationId xmlns:a16="http://schemas.microsoft.com/office/drawing/2014/main" id="{C744B4A8-0392-714E-B8E8-A8C69B2AFE38}"/>
                    </a:ext>
                  </a:extLst>
                </p:cNvPr>
                <p:cNvSpPr/>
                <p:nvPr/>
              </p:nvSpPr>
              <p:spPr>
                <a:xfrm>
                  <a:off x="4427015" y="3318689"/>
                  <a:ext cx="103115" cy="209109"/>
                </a:xfrm>
                <a:custGeom>
                  <a:avLst/>
                  <a:gdLst>
                    <a:gd name="connsiteX0" fmla="*/ 0 w 103115"/>
                    <a:gd name="connsiteY0" fmla="*/ 209109 h 209109"/>
                    <a:gd name="connsiteX1" fmla="*/ 91257 w 103115"/>
                    <a:gd name="connsiteY1" fmla="*/ 7042 h 209109"/>
                    <a:gd name="connsiteX2" fmla="*/ 0 w 103115"/>
                    <a:gd name="connsiteY2" fmla="*/ 209109 h 209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3115" h="209109">
                      <a:moveTo>
                        <a:pt x="0" y="209109"/>
                      </a:moveTo>
                      <a:cubicBezTo>
                        <a:pt x="0" y="209109"/>
                        <a:pt x="0" y="-45067"/>
                        <a:pt x="91257" y="7042"/>
                      </a:cubicBezTo>
                      <a:cubicBezTo>
                        <a:pt x="144736" y="37566"/>
                        <a:pt x="0" y="209109"/>
                        <a:pt x="0" y="20910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 38">
                  <a:extLst>
                    <a:ext uri="{FF2B5EF4-FFF2-40B4-BE49-F238E27FC236}">
                      <a16:creationId xmlns:a16="http://schemas.microsoft.com/office/drawing/2014/main" id="{810B5AC8-76DC-F648-BE65-6E65325A7BBA}"/>
                    </a:ext>
                  </a:extLst>
                </p:cNvPr>
                <p:cNvSpPr/>
                <p:nvPr/>
              </p:nvSpPr>
              <p:spPr>
                <a:xfrm>
                  <a:off x="4047499" y="3551093"/>
                  <a:ext cx="138193" cy="237348"/>
                </a:xfrm>
                <a:custGeom>
                  <a:avLst/>
                  <a:gdLst>
                    <a:gd name="connsiteX0" fmla="*/ 138194 w 138193"/>
                    <a:gd name="connsiteY0" fmla="*/ 237348 h 237348"/>
                    <a:gd name="connsiteX1" fmla="*/ 20768 w 138193"/>
                    <a:gd name="connsiteY1" fmla="*/ 2760 h 237348"/>
                    <a:gd name="connsiteX2" fmla="*/ 138194 w 138193"/>
                    <a:gd name="connsiteY2" fmla="*/ 237348 h 237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8193" h="237348">
                      <a:moveTo>
                        <a:pt x="138194" y="237348"/>
                      </a:moveTo>
                      <a:cubicBezTo>
                        <a:pt x="138194" y="237348"/>
                        <a:pt x="105555" y="-29856"/>
                        <a:pt x="20768" y="2760"/>
                      </a:cubicBezTo>
                      <a:cubicBezTo>
                        <a:pt x="-64018" y="35376"/>
                        <a:pt x="138194" y="237348"/>
                        <a:pt x="138194" y="23734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4965BD00-5CAB-9F41-9128-53B70F628113}"/>
                    </a:ext>
                  </a:extLst>
                </p:cNvPr>
                <p:cNvSpPr/>
                <p:nvPr/>
              </p:nvSpPr>
              <p:spPr>
                <a:xfrm>
                  <a:off x="4363353" y="4664526"/>
                  <a:ext cx="161049" cy="196916"/>
                </a:xfrm>
                <a:custGeom>
                  <a:avLst/>
                  <a:gdLst>
                    <a:gd name="connsiteX0" fmla="*/ 26549 w 161049"/>
                    <a:gd name="connsiteY0" fmla="*/ 196917 h 196916"/>
                    <a:gd name="connsiteX1" fmla="*/ 0 w 161049"/>
                    <a:gd name="connsiteY1" fmla="*/ 196917 h 196916"/>
                    <a:gd name="connsiteX2" fmla="*/ 135411 w 161049"/>
                    <a:gd name="connsiteY2" fmla="*/ 3788 h 196916"/>
                    <a:gd name="connsiteX3" fmla="*/ 26549 w 161049"/>
                    <a:gd name="connsiteY3" fmla="*/ 196917 h 196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1049" h="196916">
                      <a:moveTo>
                        <a:pt x="26549" y="196917"/>
                      </a:moveTo>
                      <a:lnTo>
                        <a:pt x="0" y="196917"/>
                      </a:lnTo>
                      <a:cubicBezTo>
                        <a:pt x="23219" y="136439"/>
                        <a:pt x="90781" y="-26831"/>
                        <a:pt x="135411" y="3788"/>
                      </a:cubicBezTo>
                      <a:cubicBezTo>
                        <a:pt x="214678" y="58179"/>
                        <a:pt x="90686" y="154031"/>
                        <a:pt x="26549" y="1969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66A2F347-7F7F-3A4A-8B41-322F835598D8}"/>
                    </a:ext>
                  </a:extLst>
                </p:cNvPr>
                <p:cNvSpPr/>
                <p:nvPr/>
              </p:nvSpPr>
              <p:spPr>
                <a:xfrm>
                  <a:off x="3997469" y="3273146"/>
                  <a:ext cx="675149" cy="1588390"/>
                </a:xfrm>
                <a:custGeom>
                  <a:avLst/>
                  <a:gdLst>
                    <a:gd name="connsiteX0" fmla="*/ 335148 w 675149"/>
                    <a:gd name="connsiteY0" fmla="*/ 1542652 h 1588390"/>
                    <a:gd name="connsiteX1" fmla="*/ 675150 w 675149"/>
                    <a:gd name="connsiteY1" fmla="*/ 317507 h 1588390"/>
                    <a:gd name="connsiteX2" fmla="*/ 663350 w 675149"/>
                    <a:gd name="connsiteY2" fmla="*/ 310375 h 1588390"/>
                    <a:gd name="connsiteX3" fmla="*/ 346567 w 675149"/>
                    <a:gd name="connsiteY3" fmla="*/ 1452602 h 1588390"/>
                    <a:gd name="connsiteX4" fmla="*/ 364267 w 675149"/>
                    <a:gd name="connsiteY4" fmla="*/ 1004155 h 1588390"/>
                    <a:gd name="connsiteX5" fmla="*/ 307933 w 675149"/>
                    <a:gd name="connsiteY5" fmla="*/ 298489 h 1588390"/>
                    <a:gd name="connsiteX6" fmla="*/ 247031 w 675149"/>
                    <a:gd name="connsiteY6" fmla="*/ 0 h 1588390"/>
                    <a:gd name="connsiteX7" fmla="*/ 240370 w 675149"/>
                    <a:gd name="connsiteY7" fmla="*/ 571 h 1588390"/>
                    <a:gd name="connsiteX8" fmla="*/ 234090 w 675149"/>
                    <a:gd name="connsiteY8" fmla="*/ 2092 h 1588390"/>
                    <a:gd name="connsiteX9" fmla="*/ 295086 w 675149"/>
                    <a:gd name="connsiteY9" fmla="*/ 300581 h 1588390"/>
                    <a:gd name="connsiteX10" fmla="*/ 351230 w 675149"/>
                    <a:gd name="connsiteY10" fmla="*/ 1004250 h 1588390"/>
                    <a:gd name="connsiteX11" fmla="*/ 322683 w 675149"/>
                    <a:gd name="connsiteY11" fmla="*/ 1538278 h 1588390"/>
                    <a:gd name="connsiteX12" fmla="*/ 311549 w 675149"/>
                    <a:gd name="connsiteY12" fmla="*/ 1578216 h 1588390"/>
                    <a:gd name="connsiteX13" fmla="*/ 259878 w 675149"/>
                    <a:gd name="connsiteY13" fmla="*/ 1169898 h 1588390"/>
                    <a:gd name="connsiteX14" fmla="*/ 158249 w 675149"/>
                    <a:gd name="connsiteY14" fmla="*/ 839744 h 1588390"/>
                    <a:gd name="connsiteX15" fmla="*/ 12561 w 675149"/>
                    <a:gd name="connsiteY15" fmla="*/ 544963 h 1588390"/>
                    <a:gd name="connsiteX16" fmla="*/ 0 w 675149"/>
                    <a:gd name="connsiteY16" fmla="*/ 549718 h 1588390"/>
                    <a:gd name="connsiteX17" fmla="*/ 146068 w 675149"/>
                    <a:gd name="connsiteY17" fmla="*/ 844498 h 1588390"/>
                    <a:gd name="connsiteX18" fmla="*/ 298322 w 675149"/>
                    <a:gd name="connsiteY18" fmla="*/ 1588391 h 1588390"/>
                    <a:gd name="connsiteX19" fmla="*/ 316497 w 675149"/>
                    <a:gd name="connsiteY19" fmla="*/ 1588391 h 1588390"/>
                    <a:gd name="connsiteX20" fmla="*/ 322587 w 675149"/>
                    <a:gd name="connsiteY20" fmla="*/ 1582305 h 1588390"/>
                    <a:gd name="connsiteX21" fmla="*/ 335148 w 675149"/>
                    <a:gd name="connsiteY21" fmla="*/ 1542652 h 1588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675149" h="1588390">
                      <a:moveTo>
                        <a:pt x="335148" y="1542652"/>
                      </a:moveTo>
                      <a:lnTo>
                        <a:pt x="675150" y="317507"/>
                      </a:lnTo>
                      <a:cubicBezTo>
                        <a:pt x="671362" y="314902"/>
                        <a:pt x="667423" y="312524"/>
                        <a:pt x="663350" y="310375"/>
                      </a:cubicBezTo>
                      <a:lnTo>
                        <a:pt x="346567" y="1452602"/>
                      </a:lnTo>
                      <a:cubicBezTo>
                        <a:pt x="354275" y="1368637"/>
                        <a:pt x="361602" y="1230756"/>
                        <a:pt x="364267" y="1004155"/>
                      </a:cubicBezTo>
                      <a:cubicBezTo>
                        <a:pt x="365656" y="767760"/>
                        <a:pt x="346815" y="531679"/>
                        <a:pt x="307933" y="298489"/>
                      </a:cubicBezTo>
                      <a:cubicBezTo>
                        <a:pt x="279385" y="126565"/>
                        <a:pt x="250267" y="12647"/>
                        <a:pt x="247031" y="0"/>
                      </a:cubicBezTo>
                      <a:cubicBezTo>
                        <a:pt x="244805" y="57"/>
                        <a:pt x="242578" y="247"/>
                        <a:pt x="240370" y="571"/>
                      </a:cubicBezTo>
                      <a:cubicBezTo>
                        <a:pt x="238220" y="827"/>
                        <a:pt x="236117" y="1341"/>
                        <a:pt x="234090" y="2092"/>
                      </a:cubicBezTo>
                      <a:cubicBezTo>
                        <a:pt x="238848" y="21110"/>
                        <a:pt x="267776" y="134648"/>
                        <a:pt x="295086" y="300581"/>
                      </a:cubicBezTo>
                      <a:cubicBezTo>
                        <a:pt x="333845" y="533106"/>
                        <a:pt x="352629" y="768521"/>
                        <a:pt x="351230" y="1004250"/>
                      </a:cubicBezTo>
                      <a:cubicBezTo>
                        <a:pt x="347138" y="1345054"/>
                        <a:pt x="332198" y="1483221"/>
                        <a:pt x="322683" y="1538278"/>
                      </a:cubicBezTo>
                      <a:lnTo>
                        <a:pt x="311549" y="1578216"/>
                      </a:lnTo>
                      <a:cubicBezTo>
                        <a:pt x="307533" y="1440763"/>
                        <a:pt x="290233" y="1304023"/>
                        <a:pt x="259878" y="1169898"/>
                      </a:cubicBezTo>
                      <a:cubicBezTo>
                        <a:pt x="234556" y="1057396"/>
                        <a:pt x="200575" y="947015"/>
                        <a:pt x="158249" y="839744"/>
                      </a:cubicBezTo>
                      <a:cubicBezTo>
                        <a:pt x="118653" y="737303"/>
                        <a:pt x="69894" y="638647"/>
                        <a:pt x="12561" y="544963"/>
                      </a:cubicBezTo>
                      <a:cubicBezTo>
                        <a:pt x="8269" y="546247"/>
                        <a:pt x="4063" y="547835"/>
                        <a:pt x="0" y="549718"/>
                      </a:cubicBezTo>
                      <a:cubicBezTo>
                        <a:pt x="57657" y="643277"/>
                        <a:pt x="106558" y="741953"/>
                        <a:pt x="146068" y="844498"/>
                      </a:cubicBezTo>
                      <a:cubicBezTo>
                        <a:pt x="239704" y="1081730"/>
                        <a:pt x="291233" y="1333463"/>
                        <a:pt x="298322" y="1588391"/>
                      </a:cubicBezTo>
                      <a:lnTo>
                        <a:pt x="316497" y="1588391"/>
                      </a:lnTo>
                      <a:lnTo>
                        <a:pt x="322587" y="1582305"/>
                      </a:lnTo>
                      <a:cubicBezTo>
                        <a:pt x="324491" y="1580974"/>
                        <a:pt x="329248" y="1574318"/>
                        <a:pt x="335148" y="154265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48F7B2D1-4B1C-3A4D-BEF7-B29D20690C8C}"/>
                  </a:ext>
                </a:extLst>
              </p:cNvPr>
              <p:cNvGrpSpPr/>
              <p:nvPr/>
            </p:nvGrpSpPr>
            <p:grpSpPr>
              <a:xfrm>
                <a:off x="3710247" y="4378657"/>
                <a:ext cx="461116" cy="906698"/>
                <a:chOff x="3710247" y="4378657"/>
                <a:chExt cx="461116" cy="906698"/>
              </a:xfrm>
              <a:solidFill>
                <a:schemeClr val="accent1"/>
              </a:solidFill>
            </p:grpSpPr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17B16095-93E9-5244-8814-04F102656C0D}"/>
                    </a:ext>
                  </a:extLst>
                </p:cNvPr>
                <p:cNvSpPr/>
                <p:nvPr/>
              </p:nvSpPr>
              <p:spPr>
                <a:xfrm>
                  <a:off x="3800491" y="4984869"/>
                  <a:ext cx="250552" cy="300485"/>
                </a:xfrm>
                <a:custGeom>
                  <a:avLst/>
                  <a:gdLst>
                    <a:gd name="connsiteX0" fmla="*/ 250552 w 250552"/>
                    <a:gd name="connsiteY0" fmla="*/ 0 h 300485"/>
                    <a:gd name="connsiteX1" fmla="*/ 250552 w 250552"/>
                    <a:gd name="connsiteY1" fmla="*/ 212812 h 300485"/>
                    <a:gd name="connsiteX2" fmla="*/ 162816 w 250552"/>
                    <a:gd name="connsiteY2" fmla="*/ 300486 h 300485"/>
                    <a:gd name="connsiteX3" fmla="*/ 162721 w 250552"/>
                    <a:gd name="connsiteY3" fmla="*/ 300486 h 300485"/>
                    <a:gd name="connsiteX4" fmla="*/ 87831 w 250552"/>
                    <a:gd name="connsiteY4" fmla="*/ 300486 h 300485"/>
                    <a:gd name="connsiteX5" fmla="*/ 0 w 250552"/>
                    <a:gd name="connsiteY5" fmla="*/ 212908 h 300485"/>
                    <a:gd name="connsiteX6" fmla="*/ 0 w 250552"/>
                    <a:gd name="connsiteY6" fmla="*/ 212812 h 300485"/>
                    <a:gd name="connsiteX7" fmla="*/ 0 w 250552"/>
                    <a:gd name="connsiteY7" fmla="*/ 0 h 30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0552" h="300485">
                      <a:moveTo>
                        <a:pt x="250552" y="0"/>
                      </a:moveTo>
                      <a:lnTo>
                        <a:pt x="250552" y="212812"/>
                      </a:lnTo>
                      <a:cubicBezTo>
                        <a:pt x="250552" y="261233"/>
                        <a:pt x="211271" y="300486"/>
                        <a:pt x="162816" y="300486"/>
                      </a:cubicBezTo>
                      <a:cubicBezTo>
                        <a:pt x="162788" y="300486"/>
                        <a:pt x="162750" y="300486"/>
                        <a:pt x="162721" y="300486"/>
                      </a:cubicBezTo>
                      <a:lnTo>
                        <a:pt x="87831" y="300486"/>
                      </a:lnTo>
                      <a:cubicBezTo>
                        <a:pt x="39377" y="300543"/>
                        <a:pt x="57" y="261328"/>
                        <a:pt x="0" y="212908"/>
                      </a:cubicBezTo>
                      <a:cubicBezTo>
                        <a:pt x="0" y="212879"/>
                        <a:pt x="0" y="212841"/>
                        <a:pt x="0" y="21281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D6BC3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2D870050-0E53-C446-AD29-721C20A97FD3}"/>
                    </a:ext>
                  </a:extLst>
                </p:cNvPr>
                <p:cNvSpPr/>
                <p:nvPr/>
              </p:nvSpPr>
              <p:spPr>
                <a:xfrm>
                  <a:off x="3710247" y="4378657"/>
                  <a:ext cx="461116" cy="606212"/>
                </a:xfrm>
                <a:custGeom>
                  <a:avLst/>
                  <a:gdLst>
                    <a:gd name="connsiteX0" fmla="*/ 293788 w 461116"/>
                    <a:gd name="connsiteY0" fmla="*/ 606213 h 606212"/>
                    <a:gd name="connsiteX1" fmla="*/ 157140 w 461116"/>
                    <a:gd name="connsiteY1" fmla="*/ 606213 h 606212"/>
                    <a:gd name="connsiteX2" fmla="*/ 8598 w 461116"/>
                    <a:gd name="connsiteY2" fmla="*/ 377996 h 606212"/>
                    <a:gd name="connsiteX3" fmla="*/ 19351 w 461116"/>
                    <a:gd name="connsiteY3" fmla="*/ 362781 h 606212"/>
                    <a:gd name="connsiteX4" fmla="*/ 23918 w 461116"/>
                    <a:gd name="connsiteY4" fmla="*/ 358692 h 606212"/>
                    <a:gd name="connsiteX5" fmla="*/ 155332 w 461116"/>
                    <a:gd name="connsiteY5" fmla="*/ 384082 h 606212"/>
                    <a:gd name="connsiteX6" fmla="*/ 85962 w 461116"/>
                    <a:gd name="connsiteY6" fmla="*/ 63817 h 606212"/>
                    <a:gd name="connsiteX7" fmla="*/ 88245 w 461116"/>
                    <a:gd name="connsiteY7" fmla="*/ 56400 h 606212"/>
                    <a:gd name="connsiteX8" fmla="*/ 93098 w 461116"/>
                    <a:gd name="connsiteY8" fmla="*/ 45750 h 606212"/>
                    <a:gd name="connsiteX9" fmla="*/ 96239 w 461116"/>
                    <a:gd name="connsiteY9" fmla="*/ 40520 h 606212"/>
                    <a:gd name="connsiteX10" fmla="*/ 146197 w 461116"/>
                    <a:gd name="connsiteY10" fmla="*/ 8284 h 606212"/>
                    <a:gd name="connsiteX11" fmla="*/ 274566 w 461116"/>
                    <a:gd name="connsiteY11" fmla="*/ 123248 h 606212"/>
                    <a:gd name="connsiteX12" fmla="*/ 278658 w 461116"/>
                    <a:gd name="connsiteY12" fmla="*/ 137037 h 606212"/>
                    <a:gd name="connsiteX13" fmla="*/ 280656 w 461116"/>
                    <a:gd name="connsiteY13" fmla="*/ 137037 h 606212"/>
                    <a:gd name="connsiteX14" fmla="*/ 380477 w 461116"/>
                    <a:gd name="connsiteY14" fmla="*/ 130665 h 606212"/>
                    <a:gd name="connsiteX15" fmla="*/ 385330 w 461116"/>
                    <a:gd name="connsiteY15" fmla="*/ 134469 h 606212"/>
                    <a:gd name="connsiteX16" fmla="*/ 384664 w 461116"/>
                    <a:gd name="connsiteY16" fmla="*/ 176689 h 606212"/>
                    <a:gd name="connsiteX17" fmla="*/ 354023 w 461116"/>
                    <a:gd name="connsiteY17" fmla="*/ 341671 h 606212"/>
                    <a:gd name="connsiteX18" fmla="*/ 450324 w 461116"/>
                    <a:gd name="connsiteY18" fmla="*/ 335586 h 606212"/>
                    <a:gd name="connsiteX19" fmla="*/ 453940 w 461116"/>
                    <a:gd name="connsiteY19" fmla="*/ 340530 h 606212"/>
                    <a:gd name="connsiteX20" fmla="*/ 459649 w 461116"/>
                    <a:gd name="connsiteY20" fmla="*/ 357647 h 606212"/>
                    <a:gd name="connsiteX21" fmla="*/ 460601 w 461116"/>
                    <a:gd name="connsiteY21" fmla="*/ 365064 h 606212"/>
                    <a:gd name="connsiteX22" fmla="*/ 461076 w 461116"/>
                    <a:gd name="connsiteY22" fmla="*/ 372195 h 606212"/>
                    <a:gd name="connsiteX23" fmla="*/ 293788 w 461116"/>
                    <a:gd name="connsiteY23" fmla="*/ 606213 h 606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461116" h="606212">
                      <a:moveTo>
                        <a:pt x="293788" y="606213"/>
                      </a:moveTo>
                      <a:lnTo>
                        <a:pt x="157140" y="606213"/>
                      </a:lnTo>
                      <a:cubicBezTo>
                        <a:pt x="157140" y="606213"/>
                        <a:pt x="-43359" y="475749"/>
                        <a:pt x="8598" y="377996"/>
                      </a:cubicBezTo>
                      <a:cubicBezTo>
                        <a:pt x="11426" y="372433"/>
                        <a:pt x="15049" y="367308"/>
                        <a:pt x="19351" y="362781"/>
                      </a:cubicBezTo>
                      <a:cubicBezTo>
                        <a:pt x="20757" y="361298"/>
                        <a:pt x="22285" y="359929"/>
                        <a:pt x="23918" y="358692"/>
                      </a:cubicBezTo>
                      <a:cubicBezTo>
                        <a:pt x="60269" y="331211"/>
                        <a:pt x="110132" y="400057"/>
                        <a:pt x="155332" y="384082"/>
                      </a:cubicBezTo>
                      <a:cubicBezTo>
                        <a:pt x="196726" y="369533"/>
                        <a:pt x="58080" y="167371"/>
                        <a:pt x="85962" y="63817"/>
                      </a:cubicBezTo>
                      <a:cubicBezTo>
                        <a:pt x="86656" y="61278"/>
                        <a:pt x="87418" y="58806"/>
                        <a:pt x="88245" y="56400"/>
                      </a:cubicBezTo>
                      <a:cubicBezTo>
                        <a:pt x="89549" y="52720"/>
                        <a:pt x="91176" y="49154"/>
                        <a:pt x="93098" y="45750"/>
                      </a:cubicBezTo>
                      <a:cubicBezTo>
                        <a:pt x="94050" y="43953"/>
                        <a:pt x="95106" y="42203"/>
                        <a:pt x="96239" y="40520"/>
                      </a:cubicBezTo>
                      <a:cubicBezTo>
                        <a:pt x="108172" y="23803"/>
                        <a:pt x="126042" y="12268"/>
                        <a:pt x="146197" y="8284"/>
                      </a:cubicBezTo>
                      <a:cubicBezTo>
                        <a:pt x="305492" y="-31464"/>
                        <a:pt x="276754" y="82550"/>
                        <a:pt x="274566" y="123248"/>
                      </a:cubicBezTo>
                      <a:cubicBezTo>
                        <a:pt x="274566" y="131807"/>
                        <a:pt x="274566" y="137132"/>
                        <a:pt x="278658" y="137037"/>
                      </a:cubicBezTo>
                      <a:cubicBezTo>
                        <a:pt x="279314" y="137160"/>
                        <a:pt x="279999" y="137160"/>
                        <a:pt x="280656" y="137037"/>
                      </a:cubicBezTo>
                      <a:cubicBezTo>
                        <a:pt x="308537" y="127052"/>
                        <a:pt x="358305" y="117163"/>
                        <a:pt x="380477" y="130665"/>
                      </a:cubicBezTo>
                      <a:cubicBezTo>
                        <a:pt x="382228" y="131750"/>
                        <a:pt x="383855" y="133024"/>
                        <a:pt x="385330" y="134469"/>
                      </a:cubicBezTo>
                      <a:cubicBezTo>
                        <a:pt x="393228" y="142457"/>
                        <a:pt x="394846" y="155865"/>
                        <a:pt x="384664" y="176689"/>
                      </a:cubicBezTo>
                      <a:cubicBezTo>
                        <a:pt x="350883" y="247151"/>
                        <a:pt x="305112" y="341671"/>
                        <a:pt x="354023" y="341671"/>
                      </a:cubicBezTo>
                      <a:cubicBezTo>
                        <a:pt x="390945" y="341671"/>
                        <a:pt x="431387" y="315617"/>
                        <a:pt x="450324" y="335586"/>
                      </a:cubicBezTo>
                      <a:cubicBezTo>
                        <a:pt x="451732" y="337078"/>
                        <a:pt x="452950" y="338733"/>
                        <a:pt x="453940" y="340530"/>
                      </a:cubicBezTo>
                      <a:cubicBezTo>
                        <a:pt x="456880" y="345836"/>
                        <a:pt x="458812" y="351637"/>
                        <a:pt x="459649" y="357647"/>
                      </a:cubicBezTo>
                      <a:cubicBezTo>
                        <a:pt x="459649" y="359929"/>
                        <a:pt x="460315" y="362401"/>
                        <a:pt x="460601" y="365064"/>
                      </a:cubicBezTo>
                      <a:cubicBezTo>
                        <a:pt x="460886" y="367726"/>
                        <a:pt x="460601" y="369723"/>
                        <a:pt x="461076" y="372195"/>
                      </a:cubicBezTo>
                      <a:cubicBezTo>
                        <a:pt x="464121" y="448173"/>
                        <a:pt x="293788" y="606213"/>
                        <a:pt x="293788" y="606213"/>
                      </a:cubicBezTo>
                      <a:close/>
                    </a:path>
                  </a:pathLst>
                </a:custGeom>
                <a:solidFill>
                  <a:srgbClr val="82B4FB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D4101F56-983A-954D-937C-E5B775CE2706}"/>
                    </a:ext>
                  </a:extLst>
                </p:cNvPr>
                <p:cNvSpPr/>
                <p:nvPr/>
              </p:nvSpPr>
              <p:spPr>
                <a:xfrm>
                  <a:off x="3711042" y="4378953"/>
                  <a:ext cx="460091" cy="606201"/>
                </a:xfrm>
                <a:custGeom>
                  <a:avLst/>
                  <a:gdLst>
                    <a:gd name="connsiteX0" fmla="*/ 212679 w 460091"/>
                    <a:gd name="connsiteY0" fmla="*/ 596978 h 606201"/>
                    <a:gd name="connsiteX1" fmla="*/ 460091 w 460091"/>
                    <a:gd name="connsiteY1" fmla="*/ 364387 h 606201"/>
                    <a:gd name="connsiteX2" fmla="*/ 460091 w 460091"/>
                    <a:gd name="connsiteY2" fmla="*/ 361058 h 606201"/>
                    <a:gd name="connsiteX3" fmla="*/ 459520 w 460091"/>
                    <a:gd name="connsiteY3" fmla="*/ 356970 h 606201"/>
                    <a:gd name="connsiteX4" fmla="*/ 212679 w 460091"/>
                    <a:gd name="connsiteY4" fmla="*/ 588610 h 606201"/>
                    <a:gd name="connsiteX5" fmla="*/ 212679 w 460091"/>
                    <a:gd name="connsiteY5" fmla="*/ 567215 h 606201"/>
                    <a:gd name="connsiteX6" fmla="*/ 453240 w 460091"/>
                    <a:gd name="connsiteY6" fmla="*/ 339853 h 606201"/>
                    <a:gd name="connsiteX7" fmla="*/ 449624 w 460091"/>
                    <a:gd name="connsiteY7" fmla="*/ 334909 h 606201"/>
                    <a:gd name="connsiteX8" fmla="*/ 212774 w 460091"/>
                    <a:gd name="connsiteY8" fmla="*/ 558752 h 606201"/>
                    <a:gd name="connsiteX9" fmla="*/ 212774 w 460091"/>
                    <a:gd name="connsiteY9" fmla="*/ 302673 h 606201"/>
                    <a:gd name="connsiteX10" fmla="*/ 260354 w 460091"/>
                    <a:gd name="connsiteY10" fmla="*/ 255888 h 606201"/>
                    <a:gd name="connsiteX11" fmla="*/ 384535 w 460091"/>
                    <a:gd name="connsiteY11" fmla="*/ 134078 h 606201"/>
                    <a:gd name="connsiteX12" fmla="*/ 383965 w 460091"/>
                    <a:gd name="connsiteY12" fmla="*/ 133602 h 606201"/>
                    <a:gd name="connsiteX13" fmla="*/ 379682 w 460091"/>
                    <a:gd name="connsiteY13" fmla="*/ 130274 h 606201"/>
                    <a:gd name="connsiteX14" fmla="*/ 262067 w 460091"/>
                    <a:gd name="connsiteY14" fmla="*/ 245809 h 606201"/>
                    <a:gd name="connsiteX15" fmla="*/ 277863 w 460091"/>
                    <a:gd name="connsiteY15" fmla="*/ 137025 h 606201"/>
                    <a:gd name="connsiteX16" fmla="*/ 274532 w 460091"/>
                    <a:gd name="connsiteY16" fmla="*/ 134173 h 606201"/>
                    <a:gd name="connsiteX17" fmla="*/ 273771 w 460091"/>
                    <a:gd name="connsiteY17" fmla="*/ 123142 h 606201"/>
                    <a:gd name="connsiteX18" fmla="*/ 254739 w 460091"/>
                    <a:gd name="connsiteY18" fmla="*/ 252941 h 606201"/>
                    <a:gd name="connsiteX19" fmla="*/ 212584 w 460091"/>
                    <a:gd name="connsiteY19" fmla="*/ 294305 h 606201"/>
                    <a:gd name="connsiteX20" fmla="*/ 212584 w 460091"/>
                    <a:gd name="connsiteY20" fmla="*/ 0 h 606201"/>
                    <a:gd name="connsiteX21" fmla="*/ 206399 w 460091"/>
                    <a:gd name="connsiteY21" fmla="*/ 0 h 606201"/>
                    <a:gd name="connsiteX22" fmla="*/ 206399 w 460091"/>
                    <a:gd name="connsiteY22" fmla="*/ 202067 h 606201"/>
                    <a:gd name="connsiteX23" fmla="*/ 95729 w 460091"/>
                    <a:gd name="connsiteY23" fmla="*/ 40413 h 606201"/>
                    <a:gd name="connsiteX24" fmla="*/ 95729 w 460091"/>
                    <a:gd name="connsiteY24" fmla="*/ 40413 h 606201"/>
                    <a:gd name="connsiteX25" fmla="*/ 94017 w 460091"/>
                    <a:gd name="connsiteY25" fmla="*/ 43171 h 606201"/>
                    <a:gd name="connsiteX26" fmla="*/ 92494 w 460091"/>
                    <a:gd name="connsiteY26" fmla="*/ 45738 h 606201"/>
                    <a:gd name="connsiteX27" fmla="*/ 206684 w 460091"/>
                    <a:gd name="connsiteY27" fmla="*/ 212908 h 606201"/>
                    <a:gd name="connsiteX28" fmla="*/ 206684 w 460091"/>
                    <a:gd name="connsiteY28" fmla="*/ 229168 h 606201"/>
                    <a:gd name="connsiteX29" fmla="*/ 87451 w 460091"/>
                    <a:gd name="connsiteY29" fmla="*/ 56103 h 606201"/>
                    <a:gd name="connsiteX30" fmla="*/ 86689 w 460091"/>
                    <a:gd name="connsiteY30" fmla="*/ 58481 h 606201"/>
                    <a:gd name="connsiteX31" fmla="*/ 85738 w 460091"/>
                    <a:gd name="connsiteY31" fmla="*/ 61428 h 606201"/>
                    <a:gd name="connsiteX32" fmla="*/ 85167 w 460091"/>
                    <a:gd name="connsiteY32" fmla="*/ 63520 h 606201"/>
                    <a:gd name="connsiteX33" fmla="*/ 206494 w 460091"/>
                    <a:gd name="connsiteY33" fmla="*/ 239628 h 606201"/>
                    <a:gd name="connsiteX34" fmla="*/ 206494 w 460091"/>
                    <a:gd name="connsiteY34" fmla="*/ 539353 h 606201"/>
                    <a:gd name="connsiteX35" fmla="*/ 23124 w 460091"/>
                    <a:gd name="connsiteY35" fmla="*/ 358681 h 606201"/>
                    <a:gd name="connsiteX36" fmla="*/ 18556 w 460091"/>
                    <a:gd name="connsiteY36" fmla="*/ 362770 h 606201"/>
                    <a:gd name="connsiteX37" fmla="*/ 80314 w 460091"/>
                    <a:gd name="connsiteY37" fmla="*/ 423723 h 606201"/>
                    <a:gd name="connsiteX38" fmla="*/ 0 w 460091"/>
                    <a:gd name="connsiteY38" fmla="*/ 423723 h 606201"/>
                    <a:gd name="connsiteX39" fmla="*/ 1047 w 460091"/>
                    <a:gd name="connsiteY39" fmla="*/ 429904 h 606201"/>
                    <a:gd name="connsiteX40" fmla="*/ 86689 w 460091"/>
                    <a:gd name="connsiteY40" fmla="*/ 429904 h 606201"/>
                    <a:gd name="connsiteX41" fmla="*/ 206494 w 460091"/>
                    <a:gd name="connsiteY41" fmla="*/ 548102 h 606201"/>
                    <a:gd name="connsiteX42" fmla="*/ 206494 w 460091"/>
                    <a:gd name="connsiteY42" fmla="*/ 606202 h 606201"/>
                    <a:gd name="connsiteX43" fmla="*/ 212679 w 460091"/>
                    <a:gd name="connsiteY43" fmla="*/ 606202 h 606201"/>
                    <a:gd name="connsiteX44" fmla="*/ 212679 w 460091"/>
                    <a:gd name="connsiteY44" fmla="*/ 597358 h 606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460091" h="606201">
                      <a:moveTo>
                        <a:pt x="212679" y="596978"/>
                      </a:moveTo>
                      <a:lnTo>
                        <a:pt x="460091" y="364387"/>
                      </a:lnTo>
                      <a:cubicBezTo>
                        <a:pt x="460091" y="363246"/>
                        <a:pt x="460091" y="362105"/>
                        <a:pt x="460091" y="361058"/>
                      </a:cubicBezTo>
                      <a:cubicBezTo>
                        <a:pt x="460091" y="360013"/>
                        <a:pt x="460091" y="358206"/>
                        <a:pt x="459520" y="356970"/>
                      </a:cubicBezTo>
                      <a:lnTo>
                        <a:pt x="212679" y="588610"/>
                      </a:lnTo>
                      <a:lnTo>
                        <a:pt x="212679" y="567215"/>
                      </a:lnTo>
                      <a:lnTo>
                        <a:pt x="453240" y="339853"/>
                      </a:lnTo>
                      <a:cubicBezTo>
                        <a:pt x="452250" y="338056"/>
                        <a:pt x="451032" y="336402"/>
                        <a:pt x="449624" y="334909"/>
                      </a:cubicBezTo>
                      <a:lnTo>
                        <a:pt x="212774" y="558752"/>
                      </a:lnTo>
                      <a:lnTo>
                        <a:pt x="212774" y="302673"/>
                      </a:lnTo>
                      <a:lnTo>
                        <a:pt x="260354" y="255888"/>
                      </a:lnTo>
                      <a:lnTo>
                        <a:pt x="384535" y="134078"/>
                      </a:lnTo>
                      <a:lnTo>
                        <a:pt x="383965" y="133602"/>
                      </a:lnTo>
                      <a:cubicBezTo>
                        <a:pt x="382642" y="132366"/>
                        <a:pt x="381205" y="131253"/>
                        <a:pt x="379682" y="130274"/>
                      </a:cubicBezTo>
                      <a:lnTo>
                        <a:pt x="262067" y="245809"/>
                      </a:lnTo>
                      <a:lnTo>
                        <a:pt x="277863" y="137025"/>
                      </a:lnTo>
                      <a:cubicBezTo>
                        <a:pt x="276207" y="137007"/>
                        <a:pt x="274808" y="135799"/>
                        <a:pt x="274532" y="134173"/>
                      </a:cubicBezTo>
                      <a:cubicBezTo>
                        <a:pt x="273600" y="130578"/>
                        <a:pt x="273343" y="126832"/>
                        <a:pt x="273771" y="123142"/>
                      </a:cubicBezTo>
                      <a:cubicBezTo>
                        <a:pt x="273771" y="123142"/>
                        <a:pt x="254739" y="252941"/>
                        <a:pt x="254739" y="252941"/>
                      </a:cubicBezTo>
                      <a:lnTo>
                        <a:pt x="212584" y="294305"/>
                      </a:lnTo>
                      <a:lnTo>
                        <a:pt x="212584" y="0"/>
                      </a:lnTo>
                      <a:lnTo>
                        <a:pt x="206399" y="0"/>
                      </a:lnTo>
                      <a:lnTo>
                        <a:pt x="206399" y="202067"/>
                      </a:lnTo>
                      <a:lnTo>
                        <a:pt x="95729" y="40413"/>
                      </a:lnTo>
                      <a:lnTo>
                        <a:pt x="95729" y="40413"/>
                      </a:lnTo>
                      <a:cubicBezTo>
                        <a:pt x="95063" y="41364"/>
                        <a:pt x="94588" y="42315"/>
                        <a:pt x="94017" y="43171"/>
                      </a:cubicBezTo>
                      <a:lnTo>
                        <a:pt x="92494" y="45738"/>
                      </a:lnTo>
                      <a:lnTo>
                        <a:pt x="206684" y="212908"/>
                      </a:lnTo>
                      <a:lnTo>
                        <a:pt x="206684" y="229168"/>
                      </a:lnTo>
                      <a:lnTo>
                        <a:pt x="87451" y="56103"/>
                      </a:lnTo>
                      <a:cubicBezTo>
                        <a:pt x="87156" y="56883"/>
                        <a:pt x="86899" y="57672"/>
                        <a:pt x="86689" y="58481"/>
                      </a:cubicBezTo>
                      <a:cubicBezTo>
                        <a:pt x="86318" y="59441"/>
                        <a:pt x="85995" y="60430"/>
                        <a:pt x="85738" y="61428"/>
                      </a:cubicBezTo>
                      <a:lnTo>
                        <a:pt x="85167" y="63520"/>
                      </a:lnTo>
                      <a:lnTo>
                        <a:pt x="206494" y="239628"/>
                      </a:lnTo>
                      <a:lnTo>
                        <a:pt x="206494" y="539353"/>
                      </a:lnTo>
                      <a:lnTo>
                        <a:pt x="23124" y="358681"/>
                      </a:lnTo>
                      <a:cubicBezTo>
                        <a:pt x="21491" y="359917"/>
                        <a:pt x="19962" y="361287"/>
                        <a:pt x="18556" y="362770"/>
                      </a:cubicBezTo>
                      <a:lnTo>
                        <a:pt x="80314" y="423723"/>
                      </a:lnTo>
                      <a:lnTo>
                        <a:pt x="0" y="423723"/>
                      </a:lnTo>
                      <a:cubicBezTo>
                        <a:pt x="0" y="425815"/>
                        <a:pt x="571" y="427812"/>
                        <a:pt x="1047" y="429904"/>
                      </a:cubicBezTo>
                      <a:lnTo>
                        <a:pt x="86689" y="429904"/>
                      </a:lnTo>
                      <a:lnTo>
                        <a:pt x="206494" y="548102"/>
                      </a:lnTo>
                      <a:cubicBezTo>
                        <a:pt x="206494" y="548102"/>
                        <a:pt x="206494" y="606202"/>
                        <a:pt x="206494" y="606202"/>
                      </a:cubicBezTo>
                      <a:lnTo>
                        <a:pt x="212679" y="606202"/>
                      </a:lnTo>
                      <a:lnTo>
                        <a:pt x="212679" y="5973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 45">
                  <a:extLst>
                    <a:ext uri="{FF2B5EF4-FFF2-40B4-BE49-F238E27FC236}">
                      <a16:creationId xmlns:a16="http://schemas.microsoft.com/office/drawing/2014/main" id="{AB228EAE-15F2-BD4E-8A4B-ABF223EFC9D3}"/>
                    </a:ext>
                  </a:extLst>
                </p:cNvPr>
                <p:cNvSpPr/>
                <p:nvPr/>
              </p:nvSpPr>
              <p:spPr>
                <a:xfrm>
                  <a:off x="3783816" y="4680580"/>
                  <a:ext cx="51693" cy="49922"/>
                </a:xfrm>
                <a:custGeom>
                  <a:avLst/>
                  <a:gdLst>
                    <a:gd name="connsiteX0" fmla="*/ 51693 w 51693"/>
                    <a:gd name="connsiteY0" fmla="*/ 49922 h 49922"/>
                    <a:gd name="connsiteX1" fmla="*/ 9633 w 51693"/>
                    <a:gd name="connsiteY1" fmla="*/ 0 h 49922"/>
                    <a:gd name="connsiteX2" fmla="*/ 51693 w 51693"/>
                    <a:gd name="connsiteY2" fmla="*/ 49922 h 49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1693" h="49922">
                      <a:moveTo>
                        <a:pt x="51693" y="49922"/>
                      </a:moveTo>
                      <a:cubicBezTo>
                        <a:pt x="51693" y="49922"/>
                        <a:pt x="30663" y="0"/>
                        <a:pt x="9633" y="0"/>
                      </a:cubicBezTo>
                      <a:cubicBezTo>
                        <a:pt x="-11397" y="0"/>
                        <a:pt x="1735" y="41650"/>
                        <a:pt x="51693" y="49922"/>
                      </a:cubicBezTo>
                      <a:close/>
                    </a:path>
                  </a:pathLst>
                </a:custGeom>
                <a:solidFill>
                  <a:srgbClr val="82B4FB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1A2A0B21-3A57-BB44-8DB6-AB83C7370D77}"/>
                    </a:ext>
                  </a:extLst>
                </p:cNvPr>
                <p:cNvSpPr/>
                <p:nvPr/>
              </p:nvSpPr>
              <p:spPr>
                <a:xfrm>
                  <a:off x="4070170" y="4641698"/>
                  <a:ext cx="42074" cy="41828"/>
                </a:xfrm>
                <a:custGeom>
                  <a:avLst/>
                  <a:gdLst>
                    <a:gd name="connsiteX0" fmla="*/ 0 w 42074"/>
                    <a:gd name="connsiteY0" fmla="*/ 41449 h 41828"/>
                    <a:gd name="connsiteX1" fmla="*/ 40728 w 42074"/>
                    <a:gd name="connsiteY1" fmla="*/ 10925 h 41828"/>
                    <a:gd name="connsiteX2" fmla="*/ 0 w 42074"/>
                    <a:gd name="connsiteY2" fmla="*/ 41449 h 41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2074" h="41828">
                      <a:moveTo>
                        <a:pt x="0" y="41449"/>
                      </a:moveTo>
                      <a:cubicBezTo>
                        <a:pt x="0" y="41449"/>
                        <a:pt x="50910" y="47535"/>
                        <a:pt x="40728" y="10925"/>
                      </a:cubicBezTo>
                      <a:cubicBezTo>
                        <a:pt x="30546" y="-25685"/>
                        <a:pt x="0" y="41449"/>
                        <a:pt x="0" y="41449"/>
                      </a:cubicBezTo>
                      <a:close/>
                    </a:path>
                  </a:pathLst>
                </a:custGeom>
                <a:solidFill>
                  <a:srgbClr val="82B4FB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6B7A03B7-64DF-224C-BBD6-C48542191956}"/>
                    </a:ext>
                  </a:extLst>
                </p:cNvPr>
                <p:cNvSpPr/>
                <p:nvPr/>
              </p:nvSpPr>
              <p:spPr>
                <a:xfrm>
                  <a:off x="3864823" y="4406598"/>
                  <a:ext cx="36250" cy="52136"/>
                </a:xfrm>
                <a:custGeom>
                  <a:avLst/>
                  <a:gdLst>
                    <a:gd name="connsiteX0" fmla="*/ 36251 w 36250"/>
                    <a:gd name="connsiteY0" fmla="*/ 52136 h 52136"/>
                    <a:gd name="connsiteX1" fmla="*/ 14840 w 36250"/>
                    <a:gd name="connsiteY1" fmla="*/ 122 h 52136"/>
                    <a:gd name="connsiteX2" fmla="*/ 36251 w 36250"/>
                    <a:gd name="connsiteY2" fmla="*/ 52136 h 52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6250" h="52136">
                      <a:moveTo>
                        <a:pt x="36251" y="52136"/>
                      </a:moveTo>
                      <a:cubicBezTo>
                        <a:pt x="36251" y="52136"/>
                        <a:pt x="24071" y="-2921"/>
                        <a:pt x="14840" y="122"/>
                      </a:cubicBezTo>
                      <a:cubicBezTo>
                        <a:pt x="-28266" y="14480"/>
                        <a:pt x="36251" y="52136"/>
                        <a:pt x="36251" y="521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 48">
                  <a:extLst>
                    <a:ext uri="{FF2B5EF4-FFF2-40B4-BE49-F238E27FC236}">
                      <a16:creationId xmlns:a16="http://schemas.microsoft.com/office/drawing/2014/main" id="{7B473253-4B6F-A24C-9C04-72689F78065E}"/>
                    </a:ext>
                  </a:extLst>
                </p:cNvPr>
                <p:cNvSpPr/>
                <p:nvPr/>
              </p:nvSpPr>
              <p:spPr>
                <a:xfrm>
                  <a:off x="3761772" y="4848797"/>
                  <a:ext cx="47568" cy="22344"/>
                </a:xfrm>
                <a:custGeom>
                  <a:avLst/>
                  <a:gdLst>
                    <a:gd name="connsiteX0" fmla="*/ 47569 w 47568"/>
                    <a:gd name="connsiteY0" fmla="*/ 22344 h 22344"/>
                    <a:gd name="connsiteX1" fmla="*/ 1702 w 47568"/>
                    <a:gd name="connsiteY1" fmla="*/ 3992 h 22344"/>
                    <a:gd name="connsiteX2" fmla="*/ 47569 w 47568"/>
                    <a:gd name="connsiteY2" fmla="*/ 22344 h 22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568" h="22344">
                      <a:moveTo>
                        <a:pt x="47569" y="22344"/>
                      </a:moveTo>
                      <a:cubicBezTo>
                        <a:pt x="47569" y="22344"/>
                        <a:pt x="13978" y="-11318"/>
                        <a:pt x="1702" y="3992"/>
                      </a:cubicBezTo>
                      <a:cubicBezTo>
                        <a:pt x="-10573" y="19301"/>
                        <a:pt x="47569" y="22344"/>
                        <a:pt x="47569" y="223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59661314-FA2E-3648-BB06-2716A8ACA152}"/>
                </a:ext>
              </a:extLst>
            </p:cNvPr>
            <p:cNvSpPr/>
            <p:nvPr/>
          </p:nvSpPr>
          <p:spPr>
            <a:xfrm>
              <a:off x="2794000" y="5279270"/>
              <a:ext cx="6602953" cy="37750"/>
            </a:xfrm>
            <a:custGeom>
              <a:avLst/>
              <a:gdLst>
                <a:gd name="connsiteX0" fmla="*/ 6584112 w 6602953"/>
                <a:gd name="connsiteY0" fmla="*/ 0 h 37750"/>
                <a:gd name="connsiteX1" fmla="*/ 6602953 w 6602953"/>
                <a:gd name="connsiteY1" fmla="*/ 0 h 37750"/>
                <a:gd name="connsiteX2" fmla="*/ 6602953 w 6602953"/>
                <a:gd name="connsiteY2" fmla="*/ 37751 h 37750"/>
                <a:gd name="connsiteX3" fmla="*/ 6584112 w 6602953"/>
                <a:gd name="connsiteY3" fmla="*/ 37751 h 37750"/>
                <a:gd name="connsiteX4" fmla="*/ 18841 w 6602953"/>
                <a:gd name="connsiteY4" fmla="*/ 37751 h 37750"/>
                <a:gd name="connsiteX5" fmla="*/ 18841 w 6602953"/>
                <a:gd name="connsiteY5" fmla="*/ 0 h 37750"/>
                <a:gd name="connsiteX6" fmla="*/ 0 w 6602953"/>
                <a:gd name="connsiteY6" fmla="*/ 0 h 37750"/>
                <a:gd name="connsiteX7" fmla="*/ 18841 w 6602953"/>
                <a:gd name="connsiteY7" fmla="*/ 0 h 3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02953" h="37750">
                  <a:moveTo>
                    <a:pt x="6584112" y="0"/>
                  </a:moveTo>
                  <a:cubicBezTo>
                    <a:pt x="6594518" y="0"/>
                    <a:pt x="6602953" y="0"/>
                    <a:pt x="6602953" y="0"/>
                  </a:cubicBezTo>
                  <a:lnTo>
                    <a:pt x="6602953" y="37751"/>
                  </a:lnTo>
                  <a:cubicBezTo>
                    <a:pt x="6602953" y="37751"/>
                    <a:pt x="6594518" y="37751"/>
                    <a:pt x="6584112" y="37751"/>
                  </a:cubicBezTo>
                  <a:lnTo>
                    <a:pt x="18841" y="37751"/>
                  </a:lnTo>
                  <a:lnTo>
                    <a:pt x="18841" y="0"/>
                  </a:lnTo>
                  <a:cubicBezTo>
                    <a:pt x="8435" y="0"/>
                    <a:pt x="0" y="0"/>
                    <a:pt x="0" y="0"/>
                  </a:cubicBezTo>
                  <a:cubicBezTo>
                    <a:pt x="0" y="0"/>
                    <a:pt x="8435" y="0"/>
                    <a:pt x="18841" y="0"/>
                  </a:cubicBezTo>
                  <a:close/>
                </a:path>
              </a:pathLst>
            </a:custGeom>
            <a:solidFill>
              <a:srgbClr val="0049A7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9AAE24E4-08F6-F14F-BEEB-945E5B65F58D}"/>
                </a:ext>
              </a:extLst>
            </p:cNvPr>
            <p:cNvSpPr/>
            <p:nvPr/>
          </p:nvSpPr>
          <p:spPr>
            <a:xfrm>
              <a:off x="4237744" y="2623298"/>
              <a:ext cx="113809" cy="113728"/>
            </a:xfrm>
            <a:custGeom>
              <a:avLst/>
              <a:gdLst>
                <a:gd name="connsiteX0" fmla="*/ 113810 w 113809"/>
                <a:gd name="connsiteY0" fmla="*/ 56864 h 113728"/>
                <a:gd name="connsiteX1" fmla="*/ 56905 w 113809"/>
                <a:gd name="connsiteY1" fmla="*/ 113728 h 113728"/>
                <a:gd name="connsiteX2" fmla="*/ 0 w 113809"/>
                <a:gd name="connsiteY2" fmla="*/ 56864 h 113728"/>
                <a:gd name="connsiteX3" fmla="*/ 56905 w 113809"/>
                <a:gd name="connsiteY3" fmla="*/ 0 h 113728"/>
                <a:gd name="connsiteX4" fmla="*/ 113810 w 113809"/>
                <a:gd name="connsiteY4" fmla="*/ 56864 h 11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09" h="113728">
                  <a:moveTo>
                    <a:pt x="113810" y="56864"/>
                  </a:moveTo>
                  <a:cubicBezTo>
                    <a:pt x="113810" y="88269"/>
                    <a:pt x="88332" y="113728"/>
                    <a:pt x="56905" y="113728"/>
                  </a:cubicBezTo>
                  <a:cubicBezTo>
                    <a:pt x="25477" y="113728"/>
                    <a:pt x="0" y="88269"/>
                    <a:pt x="0" y="56864"/>
                  </a:cubicBezTo>
                  <a:cubicBezTo>
                    <a:pt x="0" y="25459"/>
                    <a:pt x="25477" y="0"/>
                    <a:pt x="56905" y="0"/>
                  </a:cubicBezTo>
                  <a:cubicBezTo>
                    <a:pt x="88332" y="0"/>
                    <a:pt x="113810" y="25459"/>
                    <a:pt x="113810" y="56864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4021C9A-4B8A-7946-83F7-736C4F492ED8}"/>
                </a:ext>
              </a:extLst>
            </p:cNvPr>
            <p:cNvSpPr/>
            <p:nvPr/>
          </p:nvSpPr>
          <p:spPr>
            <a:xfrm>
              <a:off x="5032223" y="2448522"/>
              <a:ext cx="87545" cy="87483"/>
            </a:xfrm>
            <a:custGeom>
              <a:avLst/>
              <a:gdLst>
                <a:gd name="connsiteX0" fmla="*/ 87546 w 87545"/>
                <a:gd name="connsiteY0" fmla="*/ 43742 h 87483"/>
                <a:gd name="connsiteX1" fmla="*/ 43773 w 87545"/>
                <a:gd name="connsiteY1" fmla="*/ 87483 h 87483"/>
                <a:gd name="connsiteX2" fmla="*/ 0 w 87545"/>
                <a:gd name="connsiteY2" fmla="*/ 43742 h 87483"/>
                <a:gd name="connsiteX3" fmla="*/ 43773 w 87545"/>
                <a:gd name="connsiteY3" fmla="*/ 0 h 87483"/>
                <a:gd name="connsiteX4" fmla="*/ 87546 w 87545"/>
                <a:gd name="connsiteY4" fmla="*/ 43742 h 8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545" h="87483">
                  <a:moveTo>
                    <a:pt x="87546" y="43742"/>
                  </a:moveTo>
                  <a:cubicBezTo>
                    <a:pt x="87546" y="67899"/>
                    <a:pt x="67948" y="87483"/>
                    <a:pt x="43773" y="87483"/>
                  </a:cubicBezTo>
                  <a:cubicBezTo>
                    <a:pt x="19598" y="87483"/>
                    <a:pt x="0" y="67899"/>
                    <a:pt x="0" y="43742"/>
                  </a:cubicBezTo>
                  <a:cubicBezTo>
                    <a:pt x="0" y="19584"/>
                    <a:pt x="19598" y="0"/>
                    <a:pt x="43773" y="0"/>
                  </a:cubicBezTo>
                  <a:cubicBezTo>
                    <a:pt x="67948" y="0"/>
                    <a:pt x="87546" y="19584"/>
                    <a:pt x="87546" y="43742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38DF2D1-D5EF-1642-A2F3-DF99D3A6EA16}"/>
                </a:ext>
              </a:extLst>
            </p:cNvPr>
            <p:cNvSpPr/>
            <p:nvPr/>
          </p:nvSpPr>
          <p:spPr>
            <a:xfrm>
              <a:off x="3788691" y="3867652"/>
              <a:ext cx="74604" cy="74550"/>
            </a:xfrm>
            <a:custGeom>
              <a:avLst/>
              <a:gdLst>
                <a:gd name="connsiteX0" fmla="*/ 74604 w 74604"/>
                <a:gd name="connsiteY0" fmla="*/ 37275 h 74550"/>
                <a:gd name="connsiteX1" fmla="*/ 37302 w 74604"/>
                <a:gd name="connsiteY1" fmla="*/ 74551 h 74550"/>
                <a:gd name="connsiteX2" fmla="*/ 0 w 74604"/>
                <a:gd name="connsiteY2" fmla="*/ 37275 h 74550"/>
                <a:gd name="connsiteX3" fmla="*/ 37302 w 74604"/>
                <a:gd name="connsiteY3" fmla="*/ 0 h 74550"/>
                <a:gd name="connsiteX4" fmla="*/ 74604 w 74604"/>
                <a:gd name="connsiteY4" fmla="*/ 37275 h 7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04" h="74550">
                  <a:moveTo>
                    <a:pt x="74604" y="37275"/>
                  </a:moveTo>
                  <a:cubicBezTo>
                    <a:pt x="74604" y="57862"/>
                    <a:pt x="57904" y="74551"/>
                    <a:pt x="37302" y="74551"/>
                  </a:cubicBezTo>
                  <a:cubicBezTo>
                    <a:pt x="16701" y="74551"/>
                    <a:pt x="0" y="57862"/>
                    <a:pt x="0" y="37275"/>
                  </a:cubicBezTo>
                  <a:cubicBezTo>
                    <a:pt x="0" y="16689"/>
                    <a:pt x="16701" y="0"/>
                    <a:pt x="37302" y="0"/>
                  </a:cubicBezTo>
                  <a:cubicBezTo>
                    <a:pt x="57904" y="0"/>
                    <a:pt x="74604" y="16689"/>
                    <a:pt x="74604" y="37275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9204F29E-6C94-AF43-9B22-2A17FF7FB60E}"/>
                </a:ext>
              </a:extLst>
            </p:cNvPr>
            <p:cNvSpPr/>
            <p:nvPr/>
          </p:nvSpPr>
          <p:spPr>
            <a:xfrm>
              <a:off x="7469803" y="4811520"/>
              <a:ext cx="74604" cy="74550"/>
            </a:xfrm>
            <a:custGeom>
              <a:avLst/>
              <a:gdLst>
                <a:gd name="connsiteX0" fmla="*/ 74604 w 74604"/>
                <a:gd name="connsiteY0" fmla="*/ 37275 h 74550"/>
                <a:gd name="connsiteX1" fmla="*/ 37302 w 74604"/>
                <a:gd name="connsiteY1" fmla="*/ 74551 h 74550"/>
                <a:gd name="connsiteX2" fmla="*/ 0 w 74604"/>
                <a:gd name="connsiteY2" fmla="*/ 37275 h 74550"/>
                <a:gd name="connsiteX3" fmla="*/ 37302 w 74604"/>
                <a:gd name="connsiteY3" fmla="*/ 0 h 74550"/>
                <a:gd name="connsiteX4" fmla="*/ 74604 w 74604"/>
                <a:gd name="connsiteY4" fmla="*/ 37275 h 7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604" h="74550">
                  <a:moveTo>
                    <a:pt x="74604" y="37275"/>
                  </a:moveTo>
                  <a:cubicBezTo>
                    <a:pt x="74604" y="57862"/>
                    <a:pt x="57904" y="74551"/>
                    <a:pt x="37302" y="74551"/>
                  </a:cubicBezTo>
                  <a:cubicBezTo>
                    <a:pt x="16701" y="74551"/>
                    <a:pt x="0" y="57862"/>
                    <a:pt x="0" y="37275"/>
                  </a:cubicBezTo>
                  <a:cubicBezTo>
                    <a:pt x="0" y="16689"/>
                    <a:pt x="16700" y="0"/>
                    <a:pt x="37302" y="0"/>
                  </a:cubicBezTo>
                  <a:cubicBezTo>
                    <a:pt x="57903" y="0"/>
                    <a:pt x="74604" y="16689"/>
                    <a:pt x="74604" y="37275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78DB026-827D-7A49-9012-AD0B57E4E7B8}"/>
                </a:ext>
              </a:extLst>
            </p:cNvPr>
            <p:cNvSpPr/>
            <p:nvPr/>
          </p:nvSpPr>
          <p:spPr>
            <a:xfrm>
              <a:off x="3984908" y="4848700"/>
              <a:ext cx="87545" cy="87483"/>
            </a:xfrm>
            <a:custGeom>
              <a:avLst/>
              <a:gdLst>
                <a:gd name="connsiteX0" fmla="*/ 87546 w 87545"/>
                <a:gd name="connsiteY0" fmla="*/ 43742 h 87483"/>
                <a:gd name="connsiteX1" fmla="*/ 43773 w 87545"/>
                <a:gd name="connsiteY1" fmla="*/ 87483 h 87483"/>
                <a:gd name="connsiteX2" fmla="*/ 0 w 87545"/>
                <a:gd name="connsiteY2" fmla="*/ 43742 h 87483"/>
                <a:gd name="connsiteX3" fmla="*/ 43773 w 87545"/>
                <a:gd name="connsiteY3" fmla="*/ 0 h 87483"/>
                <a:gd name="connsiteX4" fmla="*/ 87546 w 87545"/>
                <a:gd name="connsiteY4" fmla="*/ 43742 h 8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545" h="87483">
                  <a:moveTo>
                    <a:pt x="87546" y="43742"/>
                  </a:moveTo>
                  <a:cubicBezTo>
                    <a:pt x="87546" y="67899"/>
                    <a:pt x="67948" y="87483"/>
                    <a:pt x="43773" y="87483"/>
                  </a:cubicBezTo>
                  <a:cubicBezTo>
                    <a:pt x="19598" y="87483"/>
                    <a:pt x="0" y="67900"/>
                    <a:pt x="0" y="43742"/>
                  </a:cubicBezTo>
                  <a:cubicBezTo>
                    <a:pt x="0" y="19584"/>
                    <a:pt x="19598" y="0"/>
                    <a:pt x="43773" y="0"/>
                  </a:cubicBezTo>
                  <a:cubicBezTo>
                    <a:pt x="67948" y="0"/>
                    <a:pt x="87546" y="19584"/>
                    <a:pt x="87546" y="43742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6A59FB8B-B70C-364B-A165-33891AFC7022}"/>
                </a:ext>
              </a:extLst>
            </p:cNvPr>
            <p:cNvSpPr/>
            <p:nvPr/>
          </p:nvSpPr>
          <p:spPr>
            <a:xfrm>
              <a:off x="6823201" y="2492168"/>
              <a:ext cx="87545" cy="87483"/>
            </a:xfrm>
            <a:custGeom>
              <a:avLst/>
              <a:gdLst>
                <a:gd name="connsiteX0" fmla="*/ 87546 w 87545"/>
                <a:gd name="connsiteY0" fmla="*/ 43742 h 87483"/>
                <a:gd name="connsiteX1" fmla="*/ 43773 w 87545"/>
                <a:gd name="connsiteY1" fmla="*/ 87483 h 87483"/>
                <a:gd name="connsiteX2" fmla="*/ 0 w 87545"/>
                <a:gd name="connsiteY2" fmla="*/ 43742 h 87483"/>
                <a:gd name="connsiteX3" fmla="*/ 43773 w 87545"/>
                <a:gd name="connsiteY3" fmla="*/ 0 h 87483"/>
                <a:gd name="connsiteX4" fmla="*/ 87546 w 87545"/>
                <a:gd name="connsiteY4" fmla="*/ 43742 h 8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545" h="87483">
                  <a:moveTo>
                    <a:pt x="87546" y="43742"/>
                  </a:moveTo>
                  <a:cubicBezTo>
                    <a:pt x="87546" y="67899"/>
                    <a:pt x="67948" y="87483"/>
                    <a:pt x="43773" y="87483"/>
                  </a:cubicBezTo>
                  <a:cubicBezTo>
                    <a:pt x="19598" y="87483"/>
                    <a:pt x="0" y="67899"/>
                    <a:pt x="0" y="43742"/>
                  </a:cubicBezTo>
                  <a:cubicBezTo>
                    <a:pt x="0" y="19584"/>
                    <a:pt x="19598" y="0"/>
                    <a:pt x="43773" y="0"/>
                  </a:cubicBezTo>
                  <a:cubicBezTo>
                    <a:pt x="67948" y="0"/>
                    <a:pt x="87546" y="19584"/>
                    <a:pt x="87546" y="43742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F7E3886E-908F-B449-916F-D11C67193BF9}"/>
                </a:ext>
              </a:extLst>
            </p:cNvPr>
            <p:cNvSpPr/>
            <p:nvPr/>
          </p:nvSpPr>
          <p:spPr>
            <a:xfrm>
              <a:off x="7507105" y="3664729"/>
              <a:ext cx="87545" cy="87483"/>
            </a:xfrm>
            <a:custGeom>
              <a:avLst/>
              <a:gdLst>
                <a:gd name="connsiteX0" fmla="*/ 87546 w 87545"/>
                <a:gd name="connsiteY0" fmla="*/ 43742 h 87483"/>
                <a:gd name="connsiteX1" fmla="*/ 43773 w 87545"/>
                <a:gd name="connsiteY1" fmla="*/ 87483 h 87483"/>
                <a:gd name="connsiteX2" fmla="*/ 0 w 87545"/>
                <a:gd name="connsiteY2" fmla="*/ 43742 h 87483"/>
                <a:gd name="connsiteX3" fmla="*/ 43773 w 87545"/>
                <a:gd name="connsiteY3" fmla="*/ 0 h 87483"/>
                <a:gd name="connsiteX4" fmla="*/ 87546 w 87545"/>
                <a:gd name="connsiteY4" fmla="*/ 43742 h 8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545" h="87483">
                  <a:moveTo>
                    <a:pt x="87546" y="43742"/>
                  </a:moveTo>
                  <a:cubicBezTo>
                    <a:pt x="87546" y="67899"/>
                    <a:pt x="67948" y="87483"/>
                    <a:pt x="43773" y="87483"/>
                  </a:cubicBezTo>
                  <a:cubicBezTo>
                    <a:pt x="19598" y="87483"/>
                    <a:pt x="0" y="67899"/>
                    <a:pt x="0" y="43742"/>
                  </a:cubicBezTo>
                  <a:cubicBezTo>
                    <a:pt x="0" y="19584"/>
                    <a:pt x="19597" y="0"/>
                    <a:pt x="43773" y="0"/>
                  </a:cubicBezTo>
                  <a:cubicBezTo>
                    <a:pt x="67948" y="0"/>
                    <a:pt x="87546" y="19584"/>
                    <a:pt x="87546" y="43742"/>
                  </a:cubicBezTo>
                  <a:close/>
                </a:path>
              </a:pathLst>
            </a:custGeom>
            <a:solidFill>
              <a:srgbClr val="FFFFFF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811BEAE9-CCC0-994D-B877-5CB69783A4FC}"/>
              </a:ext>
            </a:extLst>
          </p:cNvPr>
          <p:cNvSpPr txBox="1"/>
          <p:nvPr/>
        </p:nvSpPr>
        <p:spPr>
          <a:xfrm>
            <a:off x="657172" y="1399206"/>
            <a:ext cx="252665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  <a:latin typeface="Montserrat ExtraBold" pitchFamily="2" charset="77"/>
              </a:rPr>
              <a:t>Doctor</a:t>
            </a:r>
            <a:endParaRPr lang="en-US" sz="4400" dirty="0">
              <a:latin typeface="Montserrat" pitchFamily="2" charset="77"/>
            </a:endParaRPr>
          </a:p>
          <a:p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 Light" pitchFamily="2" charset="77"/>
              </a:rPr>
              <a:t>Graphics</a:t>
            </a:r>
            <a:endParaRPr lang="en-US" sz="4400" dirty="0">
              <a:solidFill>
                <a:schemeClr val="tx2">
                  <a:lumMod val="75000"/>
                  <a:lumOff val="25000"/>
                </a:schemeClr>
              </a:solidFill>
              <a:latin typeface="Montserrat Light" pitchFamily="2" charset="77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49531C2-CC52-494C-B1A4-F473261EF427}"/>
              </a:ext>
            </a:extLst>
          </p:cNvPr>
          <p:cNvSpPr/>
          <p:nvPr/>
        </p:nvSpPr>
        <p:spPr>
          <a:xfrm>
            <a:off x="670582" y="2920011"/>
            <a:ext cx="30083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 is simply dummy text of the printing and typesetting industry. Lorem Ipsum has been the industry's standard dummy text ever since the 1500s, when an unknown printer took a galley of type and scrambled it to make a type</a:t>
            </a:r>
          </a:p>
        </p:txBody>
      </p:sp>
      <p:grpSp>
        <p:nvGrpSpPr>
          <p:cNvPr id="66" name="Graphic 64">
            <a:extLst>
              <a:ext uri="{FF2B5EF4-FFF2-40B4-BE49-F238E27FC236}">
                <a16:creationId xmlns:a16="http://schemas.microsoft.com/office/drawing/2014/main" id="{3897D413-A6D2-8C43-B30C-61B20F2D12BA}"/>
              </a:ext>
            </a:extLst>
          </p:cNvPr>
          <p:cNvGrpSpPr/>
          <p:nvPr/>
        </p:nvGrpSpPr>
        <p:grpSpPr>
          <a:xfrm>
            <a:off x="5941154" y="1529504"/>
            <a:ext cx="627874" cy="627874"/>
            <a:chOff x="3657600" y="990600"/>
            <a:chExt cx="4876800" cy="4876800"/>
          </a:xfrm>
          <a:solidFill>
            <a:schemeClr val="accent4"/>
          </a:solidFill>
        </p:grpSpPr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1197E9B4-5885-B34F-ACD2-C888D9BD753B}"/>
                </a:ext>
              </a:extLst>
            </p:cNvPr>
            <p:cNvSpPr/>
            <p:nvPr/>
          </p:nvSpPr>
          <p:spPr>
            <a:xfrm>
              <a:off x="4759604" y="2190692"/>
              <a:ext cx="190500" cy="190500"/>
            </a:xfrm>
            <a:custGeom>
              <a:avLst/>
              <a:gdLst>
                <a:gd name="connsiteX0" fmla="*/ 95250 w 190500"/>
                <a:gd name="connsiteY0" fmla="*/ 0 h 190500"/>
                <a:gd name="connsiteX1" fmla="*/ 0 w 190500"/>
                <a:gd name="connsiteY1" fmla="*/ 95250 h 190500"/>
                <a:gd name="connsiteX2" fmla="*/ 95250 w 190500"/>
                <a:gd name="connsiteY2" fmla="*/ 190500 h 190500"/>
                <a:gd name="connsiteX3" fmla="*/ 190500 w 190500"/>
                <a:gd name="connsiteY3" fmla="*/ 95250 h 190500"/>
                <a:gd name="connsiteX4" fmla="*/ 95250 w 190500"/>
                <a:gd name="connsiteY4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95250" y="0"/>
                  </a:moveTo>
                  <a:cubicBezTo>
                    <a:pt x="42672" y="0"/>
                    <a:pt x="0" y="42672"/>
                    <a:pt x="0" y="95250"/>
                  </a:cubicBezTo>
                  <a:cubicBezTo>
                    <a:pt x="0" y="147828"/>
                    <a:pt x="42672" y="190500"/>
                    <a:pt x="95250" y="190500"/>
                  </a:cubicBezTo>
                  <a:cubicBezTo>
                    <a:pt x="147828" y="190500"/>
                    <a:pt x="190500" y="147828"/>
                    <a:pt x="190500" y="95250"/>
                  </a:cubicBezTo>
                  <a:cubicBezTo>
                    <a:pt x="190500" y="42672"/>
                    <a:pt x="147828" y="0"/>
                    <a:pt x="9525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A1D120D-6F83-8A49-98F6-056B7224C1F5}"/>
                </a:ext>
              </a:extLst>
            </p:cNvPr>
            <p:cNvSpPr/>
            <p:nvPr/>
          </p:nvSpPr>
          <p:spPr>
            <a:xfrm>
              <a:off x="4854854" y="3590791"/>
              <a:ext cx="952452" cy="952452"/>
            </a:xfrm>
            <a:custGeom>
              <a:avLst/>
              <a:gdLst>
                <a:gd name="connsiteX0" fmla="*/ 857202 w 952452"/>
                <a:gd name="connsiteY0" fmla="*/ 380981 h 952452"/>
                <a:gd name="connsiteX1" fmla="*/ 571471 w 952452"/>
                <a:gd name="connsiteY1" fmla="*/ 380981 h 952452"/>
                <a:gd name="connsiteX2" fmla="*/ 571471 w 952452"/>
                <a:gd name="connsiteY2" fmla="*/ 95250 h 952452"/>
                <a:gd name="connsiteX3" fmla="*/ 476221 w 952452"/>
                <a:gd name="connsiteY3" fmla="*/ 0 h 952452"/>
                <a:gd name="connsiteX4" fmla="*/ 380981 w 952452"/>
                <a:gd name="connsiteY4" fmla="*/ 95250 h 952452"/>
                <a:gd name="connsiteX5" fmla="*/ 380981 w 952452"/>
                <a:gd name="connsiteY5" fmla="*/ 380981 h 952452"/>
                <a:gd name="connsiteX6" fmla="*/ 95250 w 952452"/>
                <a:gd name="connsiteY6" fmla="*/ 380981 h 952452"/>
                <a:gd name="connsiteX7" fmla="*/ 0 w 952452"/>
                <a:gd name="connsiteY7" fmla="*/ 476222 h 952452"/>
                <a:gd name="connsiteX8" fmla="*/ 95250 w 952452"/>
                <a:gd name="connsiteY8" fmla="*/ 571472 h 952452"/>
                <a:gd name="connsiteX9" fmla="*/ 380981 w 952452"/>
                <a:gd name="connsiteY9" fmla="*/ 571472 h 952452"/>
                <a:gd name="connsiteX10" fmla="*/ 380981 w 952452"/>
                <a:gd name="connsiteY10" fmla="*/ 857202 h 952452"/>
                <a:gd name="connsiteX11" fmla="*/ 476221 w 952452"/>
                <a:gd name="connsiteY11" fmla="*/ 952452 h 952452"/>
                <a:gd name="connsiteX12" fmla="*/ 571471 w 952452"/>
                <a:gd name="connsiteY12" fmla="*/ 857202 h 952452"/>
                <a:gd name="connsiteX13" fmla="*/ 571471 w 952452"/>
                <a:gd name="connsiteY13" fmla="*/ 571472 h 952452"/>
                <a:gd name="connsiteX14" fmla="*/ 857202 w 952452"/>
                <a:gd name="connsiteY14" fmla="*/ 571472 h 952452"/>
                <a:gd name="connsiteX15" fmla="*/ 952452 w 952452"/>
                <a:gd name="connsiteY15" fmla="*/ 476222 h 952452"/>
                <a:gd name="connsiteX16" fmla="*/ 857202 w 952452"/>
                <a:gd name="connsiteY16" fmla="*/ 380981 h 95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52452" h="952452">
                  <a:moveTo>
                    <a:pt x="857202" y="380981"/>
                  </a:moveTo>
                  <a:lnTo>
                    <a:pt x="571471" y="380981"/>
                  </a:lnTo>
                  <a:lnTo>
                    <a:pt x="571471" y="95250"/>
                  </a:lnTo>
                  <a:cubicBezTo>
                    <a:pt x="571471" y="42653"/>
                    <a:pt x="528818" y="0"/>
                    <a:pt x="476221" y="0"/>
                  </a:cubicBezTo>
                  <a:cubicBezTo>
                    <a:pt x="423624" y="0"/>
                    <a:pt x="380981" y="42653"/>
                    <a:pt x="380981" y="95250"/>
                  </a:cubicBezTo>
                  <a:lnTo>
                    <a:pt x="380981" y="380981"/>
                  </a:lnTo>
                  <a:lnTo>
                    <a:pt x="95250" y="380981"/>
                  </a:lnTo>
                  <a:cubicBezTo>
                    <a:pt x="42653" y="380981"/>
                    <a:pt x="0" y="423634"/>
                    <a:pt x="0" y="476222"/>
                  </a:cubicBezTo>
                  <a:cubicBezTo>
                    <a:pt x="0" y="528809"/>
                    <a:pt x="42653" y="571472"/>
                    <a:pt x="95250" y="571472"/>
                  </a:cubicBezTo>
                  <a:lnTo>
                    <a:pt x="380981" y="571472"/>
                  </a:lnTo>
                  <a:lnTo>
                    <a:pt x="380981" y="857202"/>
                  </a:lnTo>
                  <a:cubicBezTo>
                    <a:pt x="380981" y="909799"/>
                    <a:pt x="423634" y="952452"/>
                    <a:pt x="476221" y="952452"/>
                  </a:cubicBezTo>
                  <a:cubicBezTo>
                    <a:pt x="528809" y="952452"/>
                    <a:pt x="571471" y="909799"/>
                    <a:pt x="571471" y="857202"/>
                  </a:cubicBezTo>
                  <a:lnTo>
                    <a:pt x="571471" y="571472"/>
                  </a:lnTo>
                  <a:lnTo>
                    <a:pt x="857202" y="571472"/>
                  </a:lnTo>
                  <a:cubicBezTo>
                    <a:pt x="909799" y="571472"/>
                    <a:pt x="952452" y="528819"/>
                    <a:pt x="952452" y="476222"/>
                  </a:cubicBezTo>
                  <a:cubicBezTo>
                    <a:pt x="952452" y="423624"/>
                    <a:pt x="909809" y="380981"/>
                    <a:pt x="857202" y="380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E98B404-ED47-8B42-B080-C6309547F5B0}"/>
                </a:ext>
              </a:extLst>
            </p:cNvPr>
            <p:cNvSpPr/>
            <p:nvPr/>
          </p:nvSpPr>
          <p:spPr>
            <a:xfrm>
              <a:off x="3807152" y="990600"/>
              <a:ext cx="4577692" cy="4876805"/>
            </a:xfrm>
            <a:custGeom>
              <a:avLst/>
              <a:gdLst>
                <a:gd name="connsiteX0" fmla="*/ 4475579 w 4577692"/>
                <a:gd name="connsiteY0" fmla="*/ 3066898 h 4876805"/>
                <a:gd name="connsiteX1" fmla="*/ 3434744 w 4577692"/>
                <a:gd name="connsiteY1" fmla="*/ 2788015 h 4876805"/>
                <a:gd name="connsiteX2" fmla="*/ 3047857 w 4577692"/>
                <a:gd name="connsiteY2" fmla="*/ 3011376 h 4876805"/>
                <a:gd name="connsiteX3" fmla="*/ 3047857 w 4577692"/>
                <a:gd name="connsiteY3" fmla="*/ 2184264 h 4876805"/>
                <a:gd name="connsiteX4" fmla="*/ 2952617 w 4577692"/>
                <a:gd name="connsiteY4" fmla="*/ 1898533 h 4876805"/>
                <a:gd name="connsiteX5" fmla="*/ 2476395 w 4577692"/>
                <a:gd name="connsiteY5" fmla="*/ 1263587 h 4876805"/>
                <a:gd name="connsiteX6" fmla="*/ 2476395 w 4577692"/>
                <a:gd name="connsiteY6" fmla="*/ 993210 h 4876805"/>
                <a:gd name="connsiteX7" fmla="*/ 2666886 w 4577692"/>
                <a:gd name="connsiteY7" fmla="*/ 723852 h 4876805"/>
                <a:gd name="connsiteX8" fmla="*/ 2666886 w 4577692"/>
                <a:gd name="connsiteY8" fmla="*/ 285731 h 4876805"/>
                <a:gd name="connsiteX9" fmla="*/ 2381136 w 4577692"/>
                <a:gd name="connsiteY9" fmla="*/ 0 h 4876805"/>
                <a:gd name="connsiteX10" fmla="*/ 666721 w 4577692"/>
                <a:gd name="connsiteY10" fmla="*/ 0 h 4876805"/>
                <a:gd name="connsiteX11" fmla="*/ 380981 w 4577692"/>
                <a:gd name="connsiteY11" fmla="*/ 285731 h 4876805"/>
                <a:gd name="connsiteX12" fmla="*/ 380981 w 4577692"/>
                <a:gd name="connsiteY12" fmla="*/ 723862 h 4876805"/>
                <a:gd name="connsiteX13" fmla="*/ 571471 w 4577692"/>
                <a:gd name="connsiteY13" fmla="*/ 993219 h 4876805"/>
                <a:gd name="connsiteX14" fmla="*/ 571471 w 4577692"/>
                <a:gd name="connsiteY14" fmla="*/ 1263596 h 4876805"/>
                <a:gd name="connsiteX15" fmla="*/ 95212 w 4577692"/>
                <a:gd name="connsiteY15" fmla="*/ 1898580 h 4876805"/>
                <a:gd name="connsiteX16" fmla="*/ 0 w 4577692"/>
                <a:gd name="connsiteY16" fmla="*/ 2184264 h 4876805"/>
                <a:gd name="connsiteX17" fmla="*/ 0 w 4577692"/>
                <a:gd name="connsiteY17" fmla="*/ 4028875 h 4876805"/>
                <a:gd name="connsiteX18" fmla="*/ 476221 w 4577692"/>
                <a:gd name="connsiteY18" fmla="*/ 4505097 h 4876805"/>
                <a:gd name="connsiteX19" fmla="*/ 2006908 w 4577692"/>
                <a:gd name="connsiteY19" fmla="*/ 4505097 h 4876805"/>
                <a:gd name="connsiteX20" fmla="*/ 3041933 w 4577692"/>
                <a:gd name="connsiteY20" fmla="*/ 4774454 h 4876805"/>
                <a:gd name="connsiteX21" fmla="*/ 4196706 w 4577692"/>
                <a:gd name="connsiteY21" fmla="*/ 4107733 h 4876805"/>
                <a:gd name="connsiteX22" fmla="*/ 4475579 w 4577692"/>
                <a:gd name="connsiteY22" fmla="*/ 3066898 h 4876805"/>
                <a:gd name="connsiteX23" fmla="*/ 571471 w 4577692"/>
                <a:gd name="connsiteY23" fmla="*/ 285731 h 4876805"/>
                <a:gd name="connsiteX24" fmla="*/ 666712 w 4577692"/>
                <a:gd name="connsiteY24" fmla="*/ 190481 h 4876805"/>
                <a:gd name="connsiteX25" fmla="*/ 2381126 w 4577692"/>
                <a:gd name="connsiteY25" fmla="*/ 190481 h 4876805"/>
                <a:gd name="connsiteX26" fmla="*/ 2476376 w 4577692"/>
                <a:gd name="connsiteY26" fmla="*/ 285731 h 4876805"/>
                <a:gd name="connsiteX27" fmla="*/ 2476376 w 4577692"/>
                <a:gd name="connsiteY27" fmla="*/ 723862 h 4876805"/>
                <a:gd name="connsiteX28" fmla="*/ 2381126 w 4577692"/>
                <a:gd name="connsiteY28" fmla="*/ 819102 h 4876805"/>
                <a:gd name="connsiteX29" fmla="*/ 666721 w 4577692"/>
                <a:gd name="connsiteY29" fmla="*/ 819102 h 4876805"/>
                <a:gd name="connsiteX30" fmla="*/ 571481 w 4577692"/>
                <a:gd name="connsiteY30" fmla="*/ 723862 h 4876805"/>
                <a:gd name="connsiteX31" fmla="*/ 571481 w 4577692"/>
                <a:gd name="connsiteY31" fmla="*/ 285731 h 4876805"/>
                <a:gd name="connsiteX32" fmla="*/ 247650 w 4577692"/>
                <a:gd name="connsiteY32" fmla="*/ 2012814 h 4876805"/>
                <a:gd name="connsiteX33" fmla="*/ 742912 w 4577692"/>
                <a:gd name="connsiteY33" fmla="*/ 1352483 h 4876805"/>
                <a:gd name="connsiteX34" fmla="*/ 761962 w 4577692"/>
                <a:gd name="connsiteY34" fmla="*/ 1295333 h 4876805"/>
                <a:gd name="connsiteX35" fmla="*/ 761962 w 4577692"/>
                <a:gd name="connsiteY35" fmla="*/ 1009602 h 4876805"/>
                <a:gd name="connsiteX36" fmla="*/ 2285886 w 4577692"/>
                <a:gd name="connsiteY36" fmla="*/ 1009602 h 4876805"/>
                <a:gd name="connsiteX37" fmla="*/ 2285886 w 4577692"/>
                <a:gd name="connsiteY37" fmla="*/ 1200093 h 4876805"/>
                <a:gd name="connsiteX38" fmla="*/ 1428683 w 4577692"/>
                <a:gd name="connsiteY38" fmla="*/ 1200093 h 4876805"/>
                <a:gd name="connsiteX39" fmla="*/ 1333433 w 4577692"/>
                <a:gd name="connsiteY39" fmla="*/ 1295343 h 4876805"/>
                <a:gd name="connsiteX40" fmla="*/ 1428683 w 4577692"/>
                <a:gd name="connsiteY40" fmla="*/ 1390593 h 4876805"/>
                <a:gd name="connsiteX41" fmla="*/ 2333511 w 4577692"/>
                <a:gd name="connsiteY41" fmla="*/ 1390593 h 4876805"/>
                <a:gd name="connsiteX42" fmla="*/ 2800169 w 4577692"/>
                <a:gd name="connsiteY42" fmla="*/ 2012785 h 4876805"/>
                <a:gd name="connsiteX43" fmla="*/ 2855338 w 4577692"/>
                <a:gd name="connsiteY43" fmla="*/ 2152555 h 4876805"/>
                <a:gd name="connsiteX44" fmla="*/ 192519 w 4577692"/>
                <a:gd name="connsiteY44" fmla="*/ 2152555 h 4876805"/>
                <a:gd name="connsiteX45" fmla="*/ 247650 w 4577692"/>
                <a:gd name="connsiteY45" fmla="*/ 2012814 h 4876805"/>
                <a:gd name="connsiteX46" fmla="*/ 476231 w 4577692"/>
                <a:gd name="connsiteY46" fmla="*/ 4314606 h 4876805"/>
                <a:gd name="connsiteX47" fmla="*/ 190500 w 4577692"/>
                <a:gd name="connsiteY47" fmla="*/ 4028875 h 4876805"/>
                <a:gd name="connsiteX48" fmla="*/ 190500 w 4577692"/>
                <a:gd name="connsiteY48" fmla="*/ 3932682 h 4876805"/>
                <a:gd name="connsiteX49" fmla="*/ 1920955 w 4577692"/>
                <a:gd name="connsiteY49" fmla="*/ 3932682 h 4876805"/>
                <a:gd name="connsiteX50" fmla="*/ 1925536 w 4577692"/>
                <a:gd name="connsiteY50" fmla="*/ 4314616 h 4876805"/>
                <a:gd name="connsiteX51" fmla="*/ 476231 w 4577692"/>
                <a:gd name="connsiteY51" fmla="*/ 4314616 h 4876805"/>
                <a:gd name="connsiteX52" fmla="*/ 1995659 w 4577692"/>
                <a:gd name="connsiteY52" fmla="*/ 3743135 h 4876805"/>
                <a:gd name="connsiteX53" fmla="*/ 190490 w 4577692"/>
                <a:gd name="connsiteY53" fmla="*/ 3743135 h 4876805"/>
                <a:gd name="connsiteX54" fmla="*/ 190490 w 4577692"/>
                <a:gd name="connsiteY54" fmla="*/ 2343026 h 4876805"/>
                <a:gd name="connsiteX55" fmla="*/ 2857357 w 4577692"/>
                <a:gd name="connsiteY55" fmla="*/ 2343026 h 4876805"/>
                <a:gd name="connsiteX56" fmla="*/ 2857357 w 4577692"/>
                <a:gd name="connsiteY56" fmla="*/ 3121343 h 4876805"/>
                <a:gd name="connsiteX57" fmla="*/ 2279961 w 4577692"/>
                <a:gd name="connsiteY57" fmla="*/ 3454737 h 4876805"/>
                <a:gd name="connsiteX58" fmla="*/ 1995659 w 4577692"/>
                <a:gd name="connsiteY58" fmla="*/ 3743135 h 4876805"/>
                <a:gd name="connsiteX59" fmla="*/ 2946702 w 4577692"/>
                <a:gd name="connsiteY59" fmla="*/ 4609481 h 4876805"/>
                <a:gd name="connsiteX60" fmla="*/ 2166138 w 4577692"/>
                <a:gd name="connsiteY60" fmla="*/ 4400446 h 4876805"/>
                <a:gd name="connsiteX61" fmla="*/ 2375230 w 4577692"/>
                <a:gd name="connsiteY61" fmla="*/ 3619691 h 4876805"/>
                <a:gd name="connsiteX62" fmla="*/ 2892219 w 4577692"/>
                <a:gd name="connsiteY62" fmla="*/ 3321196 h 4876805"/>
                <a:gd name="connsiteX63" fmla="*/ 3463690 w 4577692"/>
                <a:gd name="connsiteY63" fmla="*/ 4310987 h 4876805"/>
                <a:gd name="connsiteX64" fmla="*/ 2946702 w 4577692"/>
                <a:gd name="connsiteY64" fmla="*/ 4609481 h 4876805"/>
                <a:gd name="connsiteX65" fmla="*/ 4101455 w 4577692"/>
                <a:gd name="connsiteY65" fmla="*/ 3942769 h 4876805"/>
                <a:gd name="connsiteX66" fmla="*/ 3628663 w 4577692"/>
                <a:gd name="connsiteY66" fmla="*/ 4215746 h 4876805"/>
                <a:gd name="connsiteX67" fmla="*/ 3057182 w 4577692"/>
                <a:gd name="connsiteY67" fmla="*/ 3225937 h 4876805"/>
                <a:gd name="connsiteX68" fmla="*/ 3529984 w 4577692"/>
                <a:gd name="connsiteY68" fmla="*/ 2952988 h 4876805"/>
                <a:gd name="connsiteX69" fmla="*/ 4310606 w 4577692"/>
                <a:gd name="connsiteY69" fmla="*/ 3162129 h 4876805"/>
                <a:gd name="connsiteX70" fmla="*/ 4101455 w 4577692"/>
                <a:gd name="connsiteY70" fmla="*/ 3942769 h 48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577692" h="4876805">
                  <a:moveTo>
                    <a:pt x="4475579" y="3066898"/>
                  </a:moveTo>
                  <a:cubicBezTo>
                    <a:pt x="4265028" y="2702224"/>
                    <a:pt x="3799484" y="2577418"/>
                    <a:pt x="3434744" y="2788015"/>
                  </a:cubicBezTo>
                  <a:lnTo>
                    <a:pt x="3047857" y="3011376"/>
                  </a:lnTo>
                  <a:lnTo>
                    <a:pt x="3047857" y="2184264"/>
                  </a:lnTo>
                  <a:cubicBezTo>
                    <a:pt x="3047857" y="2082013"/>
                    <a:pt x="3014043" y="1980543"/>
                    <a:pt x="2952617" y="1898533"/>
                  </a:cubicBezTo>
                  <a:lnTo>
                    <a:pt x="2476395" y="1263587"/>
                  </a:lnTo>
                  <a:lnTo>
                    <a:pt x="2476395" y="993210"/>
                  </a:lnTo>
                  <a:cubicBezTo>
                    <a:pt x="2587247" y="953891"/>
                    <a:pt x="2666886" y="848030"/>
                    <a:pt x="2666886" y="723852"/>
                  </a:cubicBezTo>
                  <a:lnTo>
                    <a:pt x="2666886" y="285731"/>
                  </a:lnTo>
                  <a:cubicBezTo>
                    <a:pt x="2666867" y="128178"/>
                    <a:pt x="2538689" y="0"/>
                    <a:pt x="2381136" y="0"/>
                  </a:cubicBezTo>
                  <a:lnTo>
                    <a:pt x="666721" y="0"/>
                  </a:lnTo>
                  <a:cubicBezTo>
                    <a:pt x="509168" y="0"/>
                    <a:pt x="380981" y="128178"/>
                    <a:pt x="380981" y="285731"/>
                  </a:cubicBezTo>
                  <a:lnTo>
                    <a:pt x="380981" y="723862"/>
                  </a:lnTo>
                  <a:cubicBezTo>
                    <a:pt x="380981" y="848020"/>
                    <a:pt x="460619" y="953900"/>
                    <a:pt x="571471" y="993219"/>
                  </a:cubicBezTo>
                  <a:lnTo>
                    <a:pt x="571471" y="1263596"/>
                  </a:lnTo>
                  <a:lnTo>
                    <a:pt x="95212" y="1898580"/>
                  </a:lnTo>
                  <a:cubicBezTo>
                    <a:pt x="33814" y="1980552"/>
                    <a:pt x="0" y="2082013"/>
                    <a:pt x="0" y="2184264"/>
                  </a:cubicBezTo>
                  <a:lnTo>
                    <a:pt x="0" y="4028875"/>
                  </a:lnTo>
                  <a:cubicBezTo>
                    <a:pt x="0" y="4291470"/>
                    <a:pt x="213636" y="4505097"/>
                    <a:pt x="476221" y="4505097"/>
                  </a:cubicBezTo>
                  <a:lnTo>
                    <a:pt x="2006908" y="4505097"/>
                  </a:lnTo>
                  <a:cubicBezTo>
                    <a:pt x="2220468" y="4863075"/>
                    <a:pt x="2680964" y="4982880"/>
                    <a:pt x="3041933" y="4774454"/>
                  </a:cubicBezTo>
                  <a:lnTo>
                    <a:pt x="4196706" y="4107733"/>
                  </a:lnTo>
                  <a:cubicBezTo>
                    <a:pt x="4558227" y="3898964"/>
                    <a:pt x="4687186" y="3433563"/>
                    <a:pt x="4475579" y="3066898"/>
                  </a:cubicBezTo>
                  <a:close/>
                  <a:moveTo>
                    <a:pt x="571471" y="285731"/>
                  </a:moveTo>
                  <a:cubicBezTo>
                    <a:pt x="571471" y="233210"/>
                    <a:pt x="614201" y="190481"/>
                    <a:pt x="666712" y="190481"/>
                  </a:cubicBezTo>
                  <a:lnTo>
                    <a:pt x="2381126" y="190481"/>
                  </a:lnTo>
                  <a:cubicBezTo>
                    <a:pt x="2433647" y="190481"/>
                    <a:pt x="2476376" y="233210"/>
                    <a:pt x="2476376" y="285731"/>
                  </a:cubicBezTo>
                  <a:lnTo>
                    <a:pt x="2476376" y="723862"/>
                  </a:lnTo>
                  <a:cubicBezTo>
                    <a:pt x="2476376" y="776383"/>
                    <a:pt x="2433647" y="819102"/>
                    <a:pt x="2381126" y="819102"/>
                  </a:cubicBezTo>
                  <a:lnTo>
                    <a:pt x="666721" y="819102"/>
                  </a:lnTo>
                  <a:cubicBezTo>
                    <a:pt x="614201" y="819102"/>
                    <a:pt x="571481" y="776373"/>
                    <a:pt x="571481" y="723862"/>
                  </a:cubicBezTo>
                  <a:lnTo>
                    <a:pt x="571481" y="285731"/>
                  </a:lnTo>
                  <a:close/>
                  <a:moveTo>
                    <a:pt x="247650" y="2012814"/>
                  </a:moveTo>
                  <a:lnTo>
                    <a:pt x="742912" y="1352483"/>
                  </a:lnTo>
                  <a:cubicBezTo>
                    <a:pt x="755275" y="1336005"/>
                    <a:pt x="761962" y="1315945"/>
                    <a:pt x="761962" y="1295333"/>
                  </a:cubicBezTo>
                  <a:lnTo>
                    <a:pt x="761962" y="1009602"/>
                  </a:lnTo>
                  <a:lnTo>
                    <a:pt x="2285886" y="1009602"/>
                  </a:lnTo>
                  <a:lnTo>
                    <a:pt x="2285886" y="1200093"/>
                  </a:lnTo>
                  <a:lnTo>
                    <a:pt x="1428683" y="1200093"/>
                  </a:lnTo>
                  <a:cubicBezTo>
                    <a:pt x="1376086" y="1200093"/>
                    <a:pt x="1333433" y="1242746"/>
                    <a:pt x="1333433" y="1295343"/>
                  </a:cubicBezTo>
                  <a:cubicBezTo>
                    <a:pt x="1333433" y="1347940"/>
                    <a:pt x="1376086" y="1390593"/>
                    <a:pt x="1428683" y="1390593"/>
                  </a:cubicBezTo>
                  <a:lnTo>
                    <a:pt x="2333511" y="1390593"/>
                  </a:lnTo>
                  <a:lnTo>
                    <a:pt x="2800169" y="2012785"/>
                  </a:lnTo>
                  <a:cubicBezTo>
                    <a:pt x="2830668" y="2053504"/>
                    <a:pt x="2849613" y="2102225"/>
                    <a:pt x="2855338" y="2152555"/>
                  </a:cubicBezTo>
                  <a:lnTo>
                    <a:pt x="192519" y="2152555"/>
                  </a:lnTo>
                  <a:cubicBezTo>
                    <a:pt x="198234" y="2102215"/>
                    <a:pt x="217180" y="2053495"/>
                    <a:pt x="247650" y="2012814"/>
                  </a:cubicBezTo>
                  <a:close/>
                  <a:moveTo>
                    <a:pt x="476231" y="4314606"/>
                  </a:moveTo>
                  <a:cubicBezTo>
                    <a:pt x="318678" y="4314606"/>
                    <a:pt x="190500" y="4186428"/>
                    <a:pt x="190500" y="4028875"/>
                  </a:cubicBezTo>
                  <a:lnTo>
                    <a:pt x="190500" y="3932682"/>
                  </a:lnTo>
                  <a:lnTo>
                    <a:pt x="1920955" y="3932682"/>
                  </a:lnTo>
                  <a:cubicBezTo>
                    <a:pt x="1890751" y="4056174"/>
                    <a:pt x="1890951" y="4188076"/>
                    <a:pt x="1925536" y="4314616"/>
                  </a:cubicBezTo>
                  <a:lnTo>
                    <a:pt x="476231" y="4314616"/>
                  </a:lnTo>
                  <a:close/>
                  <a:moveTo>
                    <a:pt x="1995659" y="3743135"/>
                  </a:moveTo>
                  <a:lnTo>
                    <a:pt x="190490" y="3743135"/>
                  </a:lnTo>
                  <a:lnTo>
                    <a:pt x="190490" y="2343026"/>
                  </a:lnTo>
                  <a:lnTo>
                    <a:pt x="2857357" y="2343026"/>
                  </a:lnTo>
                  <a:lnTo>
                    <a:pt x="2857357" y="3121343"/>
                  </a:lnTo>
                  <a:lnTo>
                    <a:pt x="2279961" y="3454737"/>
                  </a:lnTo>
                  <a:cubicBezTo>
                    <a:pt x="2159575" y="3524279"/>
                    <a:pt x="2062267" y="3623272"/>
                    <a:pt x="1995659" y="3743135"/>
                  </a:cubicBezTo>
                  <a:close/>
                  <a:moveTo>
                    <a:pt x="2946702" y="4609481"/>
                  </a:moveTo>
                  <a:cubicBezTo>
                    <a:pt x="2673363" y="4767320"/>
                    <a:pt x="2324081" y="4673975"/>
                    <a:pt x="2166138" y="4400446"/>
                  </a:cubicBezTo>
                  <a:cubicBezTo>
                    <a:pt x="2007441" y="4124277"/>
                    <a:pt x="2103615" y="3776577"/>
                    <a:pt x="2375230" y="3619691"/>
                  </a:cubicBezTo>
                  <a:lnTo>
                    <a:pt x="2892219" y="3321196"/>
                  </a:lnTo>
                  <a:lnTo>
                    <a:pt x="3463690" y="4310987"/>
                  </a:lnTo>
                  <a:lnTo>
                    <a:pt x="2946702" y="4609481"/>
                  </a:lnTo>
                  <a:close/>
                  <a:moveTo>
                    <a:pt x="4101455" y="3942769"/>
                  </a:moveTo>
                  <a:lnTo>
                    <a:pt x="3628663" y="4215746"/>
                  </a:lnTo>
                  <a:lnTo>
                    <a:pt x="3057182" y="3225937"/>
                  </a:lnTo>
                  <a:lnTo>
                    <a:pt x="3529984" y="2952988"/>
                  </a:lnTo>
                  <a:cubicBezTo>
                    <a:pt x="3803504" y="2795083"/>
                    <a:pt x="4152662" y="2888590"/>
                    <a:pt x="4310606" y="3162129"/>
                  </a:cubicBezTo>
                  <a:cubicBezTo>
                    <a:pt x="4469244" y="3437039"/>
                    <a:pt x="4372775" y="3786092"/>
                    <a:pt x="4101455" y="3942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71" name="Graphic 70">
            <a:extLst>
              <a:ext uri="{FF2B5EF4-FFF2-40B4-BE49-F238E27FC236}">
                <a16:creationId xmlns:a16="http://schemas.microsoft.com/office/drawing/2014/main" id="{60083037-1A7A-8B4C-90AF-4F8ACE390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4899" y="3160985"/>
            <a:ext cx="623447" cy="623447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02BB9EB9-5CD5-864F-A758-FB817B53C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24436" y="4998361"/>
            <a:ext cx="596310" cy="596310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94EEE564-6D7D-6946-8011-46B2D4038C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44820" y="4797836"/>
            <a:ext cx="894009" cy="89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95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eepTruth">
      <a:dk1>
        <a:srgbClr val="000000"/>
      </a:dk1>
      <a:lt1>
        <a:srgbClr val="FFFFFF"/>
      </a:lt1>
      <a:dk2>
        <a:srgbClr val="191723"/>
      </a:dk2>
      <a:lt2>
        <a:srgbClr val="B1E7EF"/>
      </a:lt2>
      <a:accent1>
        <a:srgbClr val="4472C4"/>
      </a:accent1>
      <a:accent2>
        <a:srgbClr val="3FFFE8"/>
      </a:accent2>
      <a:accent3>
        <a:srgbClr val="0F9FEF"/>
      </a:accent3>
      <a:accent4>
        <a:srgbClr val="3CB1FF"/>
      </a:accent4>
      <a:accent5>
        <a:srgbClr val="79CEFC"/>
      </a:accent5>
      <a:accent6>
        <a:srgbClr val="90FAF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Montserrat ExtraBold</vt:lpstr>
      <vt:lpstr>Montserrat Light</vt:lpstr>
      <vt:lpstr>Open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momen elshamy</dc:creator>
  <cp:lastModifiedBy>momen elshamy</cp:lastModifiedBy>
  <cp:revision>1</cp:revision>
  <dcterms:created xsi:type="dcterms:W3CDTF">2019-09-02T23:18:46Z</dcterms:created>
  <dcterms:modified xsi:type="dcterms:W3CDTF">2019-09-02T23:20:48Z</dcterms:modified>
</cp:coreProperties>
</file>